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858000" cy="9144000"/>
  <p:embeddedFontLst>
    <p:embeddedFont>
      <p:font typeface="Calibri" panose="020F0502020204030204" pitchFamily="34" charset="0"/>
      <p:regular r:id="rId41"/>
      <p:bold r:id="rId42"/>
      <p:italic r:id="rId43"/>
      <p:boldItalic r:id="rId44"/>
    </p:embeddedFont>
    <p:embeddedFont>
      <p:font typeface="Helvetica Neue" panose="020B0604020202020204" charset="0"/>
      <p:regular r:id="rId45"/>
      <p:bold r:id="rId46"/>
      <p:italic r:id="rId47"/>
      <p:boldItalic r:id="rId48"/>
    </p:embeddedFont>
    <p:embeddedFont>
      <p:font typeface="Helvetica Neue Light" panose="020B0604020202020204"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3" roundtripDataSignature="AMtx7mhT9xYL5F66f0k8gXV/XaqOf2wW7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2642" autoAdjust="0"/>
  </p:normalViewPr>
  <p:slideViewPr>
    <p:cSldViewPr snapToGrid="0">
      <p:cViewPr varScale="1">
        <p:scale>
          <a:sx n="36" d="100"/>
          <a:sy n="36" d="100"/>
        </p:scale>
        <p:origin x="2453"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ekonomifakta.se/Fakta/Arbetsmarknad/Jamstalldhet/Kvinnor-pa-arbetsmarknaden---internationellt/"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scb.se/contentassets/1fe7f957920f4eaf97bddcc0270553f2/am0208_2017a01_sm_am33sm1901.pdf"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jamstall.nu/sverige-toppar-index-trots-ojamstalld-arbetsmarknad-3441/" TargetMode="External"/><Relationship Id="rId5" Type="http://schemas.openxmlformats.org/officeDocument/2006/relationships/hyperlink" Target="https://www.ekonomifakta.se/Fakta/Arbetsmarknad/Jamstalldhet/Kvinnor-pa-arbetsmarknaden---internationellt/" TargetMode="External"/><Relationship Id="rId4" Type="http://schemas.openxmlformats.org/officeDocument/2006/relationships/hyperlink" Target="https://www.ekonomifakta.se/Fakta/Arbetsmarknad/Jamstalldhet/lonegap/?graph=/23886/1,2/all/"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folkhalsomyndigheten.se/ledaresomlyssnar/fordjupning-for-din-forening/normer/"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statistikdatabasen.scb.se/sq/93812"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scb.se/contentassets/1fe7f957920f4eaf97bddcc0270553f2/am0208_2017a01_sm_am33sm1901.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scb.se/contentassets/1fe7f957920f4eaf97bddcc0270553f2/am0208_2017a01_sm_am33sm1901.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scb.se/contentassets/1fe7f957920f4eaf97bddcc0270553f2/am0208_2017a01_sm_am33sm1901.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scb.se/contentassets/1fe7f957920f4eaf97bddcc0270553f2/am0208_2017a01_sm_am33sm1901.pdf"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lakartidningen.se/Aktuellt/Nyheter/2018/03/Har-ar-Sveriges-vanligaste-lakare/"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tatistikdatabasen.scb.se/sq/93812"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riksdagen.se/sv/valet-2018/riksdagsvalet-i-undervisningen/demokratins-historia/demokratilinje/1921kvinnor-far-rosta-for-forsta-gangen/"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uka.se/fakta-om-hogskolan/den-svenska-hogskolans-historia/kvinnornas-universitetshistoria/kvinnornas-universitetshistoria-1900-och-framat.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sv.wikipedia.org/wiki/Sambeskattning"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forsakringskassan.se/privatpers/foralder/dela-lika"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polismuseet.se/veta-mer/polishistoria/polis-igar-och-ida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www.forsvarsmakten.se/sv/information-och-fakta/var-historia/artiklar/kvinnan-i-forsvaret/"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yrmis.se/2011/07/26/barnskotare-fransisco/"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svt.se/nyheter/lokalt/helsingborg/prisbelont-transportskola-i-klippan-kvinnor-ar-battre-lastbilschaufforer"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svt.se/nyheter/lokalt/vast/vastsvenskar-ojamstallda-bakom-ratten"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europa.eu/rapid/press-release_IP-12-371_sv.htm"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tillvaxtverket.se/download/18.1cceccd71644fb94f746aafd/1530863667212/Rapport_0231_webb.pdf"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suntarbetsliv.se/forskning/ledarskap-och-organisation/battre-halsa-pa-jamstalld-arbetsplats/"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skolvarlden.se/bloggar/david-spak/kansligt-att-prata-om-skola-arbetsliv-i-yngre-aldrar"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skolvarlden.se/bloggar/david-spak/kansligt-att-prata-om-skola-arbetsliv-i-yngre-aldrar"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framtid.se/"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0"/>
              </a:spcBef>
              <a:spcAft>
                <a:spcPts val="0"/>
              </a:spcAft>
              <a:buSzPts val="1800"/>
              <a:buChar char="●"/>
            </a:pPr>
            <a:r>
              <a:rPr lang="sv-SE" sz="1800"/>
              <a:t>VAD:</a:t>
            </a:r>
            <a:endParaRPr sz="1800"/>
          </a:p>
          <a:p>
            <a:pPr marL="457200" lvl="0" indent="0" algn="l" rtl="0">
              <a:lnSpc>
                <a:spcPct val="100000"/>
              </a:lnSpc>
              <a:spcBef>
                <a:spcPts val="0"/>
              </a:spcBef>
              <a:spcAft>
                <a:spcPts val="0"/>
              </a:spcAft>
              <a:buNone/>
            </a:pPr>
            <a:r>
              <a:rPr lang="sv-SE" sz="1800"/>
              <a:t>- Vi ska prata mer om hur det ser ut på arbetsmarknaden, vi ska prata om studie- och yrkesval.</a:t>
            </a:r>
            <a:endParaRPr sz="1800"/>
          </a:p>
          <a:p>
            <a:pPr marL="457200" lvl="0" indent="0" algn="l" rtl="0">
              <a:lnSpc>
                <a:spcPct val="100000"/>
              </a:lnSpc>
              <a:spcBef>
                <a:spcPts val="0"/>
              </a:spcBef>
              <a:spcAft>
                <a:spcPts val="0"/>
              </a:spcAft>
              <a:buSzPts val="1400"/>
              <a:buNone/>
            </a:pPr>
            <a:r>
              <a:rPr lang="sv-SE" sz="1800"/>
              <a:t>- Vi kommer att ha en del övningar och diskussioner. </a:t>
            </a:r>
            <a:endParaRPr sz="1800"/>
          </a:p>
          <a:p>
            <a:pPr marL="0" lvl="0" indent="0" algn="l" rtl="0">
              <a:lnSpc>
                <a:spcPct val="100000"/>
              </a:lnSpc>
              <a:spcBef>
                <a:spcPts val="0"/>
              </a:spcBef>
              <a:spcAft>
                <a:spcPts val="0"/>
              </a:spcAft>
              <a:buSzPts val="1400"/>
              <a:buNone/>
            </a:pPr>
            <a:endParaRPr sz="1800"/>
          </a:p>
          <a:p>
            <a:pPr marL="457200" lvl="0" indent="-342900" algn="l" rtl="0">
              <a:lnSpc>
                <a:spcPct val="100000"/>
              </a:lnSpc>
              <a:spcBef>
                <a:spcPts val="0"/>
              </a:spcBef>
              <a:spcAft>
                <a:spcPts val="0"/>
              </a:spcAft>
              <a:buSzPts val="1800"/>
              <a:buChar char="●"/>
            </a:pPr>
            <a:r>
              <a:rPr lang="sv-SE" sz="1800"/>
              <a:t>HUR: </a:t>
            </a:r>
            <a:endParaRPr sz="1800"/>
          </a:p>
          <a:p>
            <a:pPr marL="457200" marR="0" lvl="0" indent="0" algn="l" rtl="0">
              <a:lnSpc>
                <a:spcPct val="100000"/>
              </a:lnSpc>
              <a:spcBef>
                <a:spcPts val="0"/>
              </a:spcBef>
              <a:spcAft>
                <a:spcPts val="0"/>
              </a:spcAft>
              <a:buClr>
                <a:schemeClr val="dk1"/>
              </a:buClr>
              <a:buSzPts val="1200"/>
              <a:buFont typeface="Calibri"/>
              <a:buNone/>
            </a:pPr>
            <a:r>
              <a:rPr lang="sv-SE" sz="1800"/>
              <a:t>- Uppförandekod - respektfulla, lyssnar på varandra, har inte uppe telefonen om det inte är ett viktigt samtal.</a:t>
            </a:r>
            <a:endParaRPr sz="1800"/>
          </a:p>
          <a:p>
            <a:pPr marL="457200" marR="0" lvl="0" indent="0" algn="l" rtl="0">
              <a:lnSpc>
                <a:spcPct val="100000"/>
              </a:lnSpc>
              <a:spcBef>
                <a:spcPts val="0"/>
              </a:spcBef>
              <a:spcAft>
                <a:spcPts val="0"/>
              </a:spcAft>
              <a:buClr>
                <a:schemeClr val="dk1"/>
              </a:buClr>
              <a:buSzPts val="1200"/>
              <a:buFont typeface="Calibri"/>
              <a:buNone/>
            </a:pPr>
            <a:r>
              <a:rPr lang="sv-SE" sz="1800"/>
              <a:t>- Finns möjlighet till rast. </a:t>
            </a:r>
            <a:endParaRPr sz="1800"/>
          </a:p>
          <a:p>
            <a:pPr marL="0" lvl="0" indent="0" algn="l" rtl="0">
              <a:lnSpc>
                <a:spcPct val="100000"/>
              </a:lnSpc>
              <a:spcBef>
                <a:spcPts val="0"/>
              </a:spcBef>
              <a:spcAft>
                <a:spcPts val="0"/>
              </a:spcAft>
              <a:buClr>
                <a:schemeClr val="dk1"/>
              </a:buClr>
              <a:buSzPts val="1400"/>
              <a:buFont typeface="Arial"/>
              <a:buNone/>
            </a:pPr>
            <a:endParaRPr sz="2400"/>
          </a:p>
        </p:txBody>
      </p:sp>
      <p:sp>
        <p:nvSpPr>
          <p:cNvPr id="92" name="Google Shape;9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sv-SE" sz="1800"/>
              <a:t>För att starta upp workshopen är det bra för workshopledaren att presentera sig. Låt sedan deltagarna presentera sig med namn, om man vill går det fint att göra lite längre presentationer. Om du behöver ta närvaro är detta ett bra tillfälle. Om alla redan känner varandra så går det att hoppa över presentationer </a:t>
            </a:r>
            <a:endParaRPr sz="1800"/>
          </a:p>
          <a:p>
            <a:pPr marL="0" lvl="0" indent="0" algn="l" rtl="0">
              <a:spcBef>
                <a:spcPts val="0"/>
              </a:spcBef>
              <a:spcAft>
                <a:spcPts val="0"/>
              </a:spcAft>
              <a:buClr>
                <a:schemeClr val="dk1"/>
              </a:buClr>
              <a:buSzPts val="1400"/>
              <a:buFont typeface="Arial"/>
              <a:buNone/>
            </a:pPr>
            <a:endParaRPr sz="1800"/>
          </a:p>
          <a:p>
            <a:pPr marL="0" lvl="0" indent="0" algn="l" rtl="0">
              <a:spcBef>
                <a:spcPts val="0"/>
              </a:spcBef>
              <a:spcAft>
                <a:spcPts val="0"/>
              </a:spcAft>
              <a:buClr>
                <a:schemeClr val="dk1"/>
              </a:buClr>
              <a:buSzPts val="1400"/>
              <a:buFont typeface="Arial"/>
              <a:buNone/>
            </a:pPr>
            <a:r>
              <a:rPr lang="sv-SE" sz="1800" b="1"/>
              <a:t>Övning 1</a:t>
            </a:r>
            <a:endParaRPr sz="1800" b="1"/>
          </a:p>
          <a:p>
            <a:pPr marL="0" lvl="0" indent="0" algn="l" rtl="0">
              <a:spcBef>
                <a:spcPts val="0"/>
              </a:spcBef>
              <a:spcAft>
                <a:spcPts val="0"/>
              </a:spcAft>
              <a:buClr>
                <a:schemeClr val="dk1"/>
              </a:buClr>
              <a:buSzPts val="1400"/>
              <a:buFont typeface="Arial"/>
              <a:buNone/>
            </a:pPr>
            <a:r>
              <a:rPr lang="sv-SE" sz="1800"/>
              <a:t>För att starta upp gruppen och bryta isen börjar vi med en kort övning som inte kräver förkunskaper och som går fint att göra både i grupper där deltagarna känner varandra sedan innan och även i grupper där deltagarna inte tidigare träffat varandra. </a:t>
            </a:r>
            <a:endParaRPr sz="1800"/>
          </a:p>
          <a:p>
            <a:pPr marL="0" lvl="0" indent="0" algn="l" rtl="0">
              <a:spcBef>
                <a:spcPts val="0"/>
              </a:spcBef>
              <a:spcAft>
                <a:spcPts val="0"/>
              </a:spcAft>
              <a:buClr>
                <a:schemeClr val="dk1"/>
              </a:buClr>
              <a:buSzPts val="1400"/>
              <a:buFont typeface="Arial"/>
              <a:buNone/>
            </a:pPr>
            <a:endParaRPr sz="1800"/>
          </a:p>
          <a:p>
            <a:pPr marL="457200" lvl="0" indent="-342900" algn="l" rtl="0">
              <a:spcBef>
                <a:spcPts val="0"/>
              </a:spcBef>
              <a:spcAft>
                <a:spcPts val="0"/>
              </a:spcAft>
              <a:buSzPts val="1800"/>
              <a:buChar char="●"/>
            </a:pPr>
            <a:r>
              <a:rPr lang="sv-SE" sz="1800"/>
              <a:t>Övning: "Vad har vi gemensamt?". </a:t>
            </a:r>
            <a:endParaRPr sz="1800"/>
          </a:p>
          <a:p>
            <a:pPr marL="457200" lvl="0" indent="0" algn="l" rtl="0">
              <a:spcBef>
                <a:spcPts val="0"/>
              </a:spcBef>
              <a:spcAft>
                <a:spcPts val="0"/>
              </a:spcAft>
              <a:buClr>
                <a:schemeClr val="dk1"/>
              </a:buClr>
              <a:buSzPts val="1400"/>
              <a:buFont typeface="Arial"/>
              <a:buNone/>
            </a:pPr>
            <a:r>
              <a:rPr lang="sv-SE" sz="1800"/>
              <a:t>Dela in gruppen i par eller 3 st. Dela sedan ut papper och pennor. </a:t>
            </a:r>
            <a:endParaRPr sz="1800"/>
          </a:p>
          <a:p>
            <a:pPr marL="457200" lvl="0" indent="0" algn="l" rtl="0">
              <a:spcBef>
                <a:spcPts val="0"/>
              </a:spcBef>
              <a:spcAft>
                <a:spcPts val="0"/>
              </a:spcAft>
              <a:buClr>
                <a:schemeClr val="dk1"/>
              </a:buClr>
              <a:buSzPts val="1400"/>
              <a:buFont typeface="Arial"/>
              <a:buNone/>
            </a:pPr>
            <a:r>
              <a:rPr lang="sv-SE" sz="1800"/>
              <a:t>Det finns flera olika sätt att genomföra övningen. Välj utifrån hur mycket tid ni har samt hur mycket gruppen behöver lära känna varandra och bryta isen. </a:t>
            </a:r>
            <a:endParaRPr sz="1800"/>
          </a:p>
          <a:p>
            <a:pPr marL="457200" lvl="0" indent="0" algn="l" rtl="0">
              <a:spcBef>
                <a:spcPts val="0"/>
              </a:spcBef>
              <a:spcAft>
                <a:spcPts val="0"/>
              </a:spcAft>
              <a:buClr>
                <a:schemeClr val="dk1"/>
              </a:buClr>
              <a:buSzPts val="1400"/>
              <a:buFont typeface="Arial"/>
              <a:buNone/>
            </a:pPr>
            <a:endParaRPr sz="1800"/>
          </a:p>
          <a:p>
            <a:pPr marL="457200" lvl="0" indent="-342900" algn="l" rtl="0">
              <a:spcBef>
                <a:spcPts val="0"/>
              </a:spcBef>
              <a:spcAft>
                <a:spcPts val="0"/>
              </a:spcAft>
              <a:buSzPts val="1800"/>
              <a:buChar char="●"/>
            </a:pPr>
            <a:r>
              <a:rPr lang="sv-SE" sz="1800"/>
              <a:t>Kort version; </a:t>
            </a:r>
            <a:endParaRPr sz="1800"/>
          </a:p>
          <a:p>
            <a:pPr marL="457200" lvl="0" indent="0" algn="l" rtl="0">
              <a:spcBef>
                <a:spcPts val="0"/>
              </a:spcBef>
              <a:spcAft>
                <a:spcPts val="0"/>
              </a:spcAft>
              <a:buClr>
                <a:schemeClr val="dk1"/>
              </a:buClr>
              <a:buSzPts val="1400"/>
              <a:buFont typeface="Arial"/>
              <a:buNone/>
            </a:pPr>
            <a:r>
              <a:rPr lang="sv-SE" sz="1800"/>
              <a:t>Deltagarna ska i sitt par eller sin grupp hitta minst 2 saker som de har gemensamt. Det får inte vara uppenbara saker såsom att alla är på samma plats, alla lever osv. Sedan görs en kortare genomgång där varje grupp eller par får berätta om något de har gemensamt.</a:t>
            </a:r>
            <a:endParaRPr sz="1800"/>
          </a:p>
          <a:p>
            <a:pPr marL="457200" lvl="0" indent="0" algn="l" rtl="0">
              <a:spcBef>
                <a:spcPts val="0"/>
              </a:spcBef>
              <a:spcAft>
                <a:spcPts val="0"/>
              </a:spcAft>
              <a:buClr>
                <a:schemeClr val="dk1"/>
              </a:buClr>
              <a:buSzPts val="1400"/>
              <a:buFont typeface="Arial"/>
              <a:buNone/>
            </a:pPr>
            <a:endParaRPr sz="1800"/>
          </a:p>
          <a:p>
            <a:pPr marL="457200" lvl="0" indent="-342900" algn="l" rtl="0">
              <a:spcBef>
                <a:spcPts val="0"/>
              </a:spcBef>
              <a:spcAft>
                <a:spcPts val="0"/>
              </a:spcAft>
              <a:buSzPts val="1800"/>
              <a:buChar char="●"/>
            </a:pPr>
            <a:r>
              <a:rPr lang="sv-SE" sz="1800"/>
              <a:t>Längre version; </a:t>
            </a:r>
            <a:endParaRPr sz="1800"/>
          </a:p>
          <a:p>
            <a:pPr marL="457200" lvl="0" indent="0" algn="l" rtl="0">
              <a:spcBef>
                <a:spcPts val="0"/>
              </a:spcBef>
              <a:spcAft>
                <a:spcPts val="0"/>
              </a:spcAft>
              <a:buClr>
                <a:schemeClr val="dk1"/>
              </a:buClr>
              <a:buSzPts val="1400"/>
              <a:buFont typeface="Arial"/>
              <a:buNone/>
            </a:pPr>
            <a:r>
              <a:rPr lang="sv-SE" sz="1800"/>
              <a:t>Deltagarna ska hitta så många saker som möjligt som de har gemensamt på tid. Det brukar vara lagom med tid på kring 3-10 minuter beroende på gruppen. </a:t>
            </a:r>
            <a:endParaRPr sz="1800"/>
          </a:p>
          <a:p>
            <a:pPr marL="457200" lvl="0" indent="0" algn="l" rtl="0">
              <a:spcBef>
                <a:spcPts val="0"/>
              </a:spcBef>
              <a:spcAft>
                <a:spcPts val="0"/>
              </a:spcAft>
              <a:buClr>
                <a:schemeClr val="dk1"/>
              </a:buClr>
              <a:buSzPts val="1400"/>
              <a:buFont typeface="Arial"/>
              <a:buNone/>
            </a:pPr>
            <a:r>
              <a:rPr lang="sv-SE" sz="1800"/>
              <a:t>Det är möjligt att göra detta till en tävling där de som hittat flest vinner. I sådana fall bör det vara workshopledaren som godkänner de olika svaren och räknar poängen. </a:t>
            </a:r>
            <a:endParaRPr sz="1800"/>
          </a:p>
          <a:p>
            <a:pPr marL="0" lvl="0" indent="0" algn="l" rtl="0">
              <a:lnSpc>
                <a:spcPct val="100000"/>
              </a:lnSpc>
              <a:spcBef>
                <a:spcPts val="0"/>
              </a:spcBef>
              <a:spcAft>
                <a:spcPts val="0"/>
              </a:spcAft>
              <a:buClr>
                <a:schemeClr val="dk1"/>
              </a:buClr>
              <a:buSzPts val="1400"/>
              <a:buFont typeface="Arial"/>
              <a:buNone/>
            </a:pPr>
            <a:r>
              <a:rPr lang="sv-SE" sz="1800"/>
              <a:t> </a:t>
            </a:r>
            <a:endParaRPr sz="1800"/>
          </a:p>
        </p:txBody>
      </p:sp>
      <p:sp>
        <p:nvSpPr>
          <p:cNvPr id="98" name="Google Shape;9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b="1"/>
              <a:t>Övning 2</a:t>
            </a:r>
            <a:endParaRPr sz="1800" b="1"/>
          </a:p>
          <a:p>
            <a:pPr marL="0" lvl="0" indent="0" algn="l" rtl="0">
              <a:lnSpc>
                <a:spcPct val="100000"/>
              </a:lnSpc>
              <a:spcBef>
                <a:spcPts val="0"/>
              </a:spcBef>
              <a:spcAft>
                <a:spcPts val="0"/>
              </a:spcAft>
              <a:buSzPts val="1400"/>
              <a:buNone/>
            </a:pPr>
            <a:endParaRPr sz="1800"/>
          </a:p>
          <a:p>
            <a:pPr marL="457200" lvl="0" indent="-342900" algn="l" rtl="0">
              <a:lnSpc>
                <a:spcPct val="100000"/>
              </a:lnSpc>
              <a:spcBef>
                <a:spcPts val="0"/>
              </a:spcBef>
              <a:spcAft>
                <a:spcPts val="0"/>
              </a:spcAft>
              <a:buSzPts val="1800"/>
              <a:buChar char="●"/>
            </a:pPr>
            <a:r>
              <a:rPr lang="sv-SE" sz="1800" b="1"/>
              <a:t>Fördomar om yrken ca tid 15-30 min </a:t>
            </a:r>
            <a:endParaRPr sz="1800" b="1"/>
          </a:p>
          <a:p>
            <a:pPr marL="457200" lvl="0" indent="0" algn="l" rtl="0">
              <a:lnSpc>
                <a:spcPct val="100000"/>
              </a:lnSpc>
              <a:spcBef>
                <a:spcPts val="0"/>
              </a:spcBef>
              <a:spcAft>
                <a:spcPts val="0"/>
              </a:spcAft>
              <a:buNone/>
            </a:pPr>
            <a:r>
              <a:rPr lang="sv-SE" sz="1800"/>
              <a:t>Deltagarna får ut stencilen där de ska fylla i hur de föreställer sig någon som arbetar som snickare/träarbetare. Det är frågor kring kön, hur personen bor, favoritmat mm. Detta är inte svar som de kan ha rätt eller fel på, utan syftet är att belysa våra föreställningar. Det är möjligt att välja ett annat yrke, men vi har upplevt att poängen blir tydlig när vi har använt snickare/träarbetare som yrke.</a:t>
            </a:r>
            <a:endParaRPr sz="1800"/>
          </a:p>
          <a:p>
            <a:pPr marL="457200" lvl="0" indent="0" algn="l" rtl="0">
              <a:lnSpc>
                <a:spcPct val="100000"/>
              </a:lnSpc>
              <a:spcBef>
                <a:spcPts val="0"/>
              </a:spcBef>
              <a:spcAft>
                <a:spcPts val="0"/>
              </a:spcAft>
              <a:buNone/>
            </a:pPr>
            <a:endParaRPr sz="1800"/>
          </a:p>
          <a:p>
            <a:pPr marL="457200" lvl="0" indent="-342900" algn="l" rtl="0">
              <a:lnSpc>
                <a:spcPct val="100000"/>
              </a:lnSpc>
              <a:spcBef>
                <a:spcPts val="0"/>
              </a:spcBef>
              <a:spcAft>
                <a:spcPts val="0"/>
              </a:spcAft>
              <a:buSzPts val="1800"/>
              <a:buChar char="●"/>
            </a:pPr>
            <a:r>
              <a:rPr lang="sv-SE" sz="1800" b="1"/>
              <a:t>Samtal efter genomförd övning:</a:t>
            </a:r>
            <a:endParaRPr sz="1800" b="1"/>
          </a:p>
          <a:p>
            <a:pPr marL="457200" lvl="0" indent="-342900" algn="l" rtl="0">
              <a:lnSpc>
                <a:spcPct val="100000"/>
              </a:lnSpc>
              <a:spcBef>
                <a:spcPts val="0"/>
              </a:spcBef>
              <a:spcAft>
                <a:spcPts val="0"/>
              </a:spcAft>
              <a:buSzPts val="1800"/>
              <a:buChar char="-"/>
            </a:pPr>
            <a:r>
              <a:rPr lang="sv-SE" sz="1800"/>
              <a:t>Alla berättar om "sin" snickare. </a:t>
            </a:r>
            <a:endParaRPr sz="1800"/>
          </a:p>
          <a:p>
            <a:pPr marL="457200" lvl="0" indent="-342900" algn="l" rtl="0">
              <a:lnSpc>
                <a:spcPct val="100000"/>
              </a:lnSpc>
              <a:spcBef>
                <a:spcPts val="0"/>
              </a:spcBef>
              <a:spcAft>
                <a:spcPts val="0"/>
              </a:spcAft>
              <a:buSzPts val="1800"/>
              <a:buChar char="-"/>
            </a:pPr>
            <a:r>
              <a:rPr lang="sv-SE" sz="1800"/>
              <a:t>Finns det gemensamma teman i det ni berättat? Prata med grannen.</a:t>
            </a:r>
            <a:endParaRPr sz="1800"/>
          </a:p>
          <a:p>
            <a:pPr marL="457200" lvl="0" indent="-342900" algn="l" rtl="0">
              <a:lnSpc>
                <a:spcPct val="100000"/>
              </a:lnSpc>
              <a:spcBef>
                <a:spcPts val="0"/>
              </a:spcBef>
              <a:spcAft>
                <a:spcPts val="0"/>
              </a:spcAft>
              <a:buSzPts val="1800"/>
              <a:buChar char="-"/>
            </a:pPr>
            <a:r>
              <a:rPr lang="sv-SE" sz="1800"/>
              <a:t>Gemensam genomgång - Vad som är gemensamt tema (kön, civilstånd bla)</a:t>
            </a:r>
            <a:endParaRPr sz="1800"/>
          </a:p>
          <a:p>
            <a:pPr marL="914400" lvl="0" indent="0" algn="l" rtl="0">
              <a:lnSpc>
                <a:spcPct val="100000"/>
              </a:lnSpc>
              <a:spcBef>
                <a:spcPts val="0"/>
              </a:spcBef>
              <a:spcAft>
                <a:spcPts val="0"/>
              </a:spcAft>
              <a:buNone/>
            </a:pPr>
            <a:endParaRPr sz="1800"/>
          </a:p>
          <a:p>
            <a:pPr marL="457200" lvl="0" indent="-342900" algn="l" rtl="0">
              <a:lnSpc>
                <a:spcPct val="100000"/>
              </a:lnSpc>
              <a:spcBef>
                <a:spcPts val="0"/>
              </a:spcBef>
              <a:spcAft>
                <a:spcPts val="0"/>
              </a:spcAft>
              <a:buSzPts val="1800"/>
              <a:buChar char="●"/>
            </a:pPr>
            <a:r>
              <a:rPr lang="sv-SE" sz="1800" b="1"/>
              <a:t>Ämnen att lyfta i diskussionen</a:t>
            </a:r>
            <a:endParaRPr sz="1800" b="1"/>
          </a:p>
          <a:p>
            <a:pPr marL="457200" lvl="0" indent="-342900" algn="l" rtl="0">
              <a:lnSpc>
                <a:spcPct val="100000"/>
              </a:lnSpc>
              <a:spcBef>
                <a:spcPts val="0"/>
              </a:spcBef>
              <a:spcAft>
                <a:spcPts val="0"/>
              </a:spcAft>
              <a:buSzPts val="1800"/>
              <a:buChar char="-"/>
            </a:pPr>
            <a:r>
              <a:rPr lang="sv-SE" sz="1800"/>
              <a:t> Om det var många som fick samma - hur kan det komma sig? </a:t>
            </a:r>
            <a:endParaRPr sz="1800"/>
          </a:p>
          <a:p>
            <a:pPr marL="457200" lvl="0" indent="-342900" algn="l" rtl="0">
              <a:lnSpc>
                <a:spcPct val="100000"/>
              </a:lnSpc>
              <a:spcBef>
                <a:spcPts val="0"/>
              </a:spcBef>
              <a:spcAft>
                <a:spcPts val="0"/>
              </a:spcAft>
              <a:buSzPts val="1800"/>
              <a:buChar char="-"/>
            </a:pPr>
            <a:r>
              <a:rPr lang="sv-SE" sz="1800"/>
              <a:t>Koppla till att kvinnor och män ofta arbetar inom olika områden. </a:t>
            </a:r>
            <a:endParaRPr sz="1800"/>
          </a:p>
          <a:p>
            <a:pPr marL="457200" lvl="0" indent="-342900" algn="l" rtl="0">
              <a:lnSpc>
                <a:spcPct val="100000"/>
              </a:lnSpc>
              <a:spcBef>
                <a:spcPts val="0"/>
              </a:spcBef>
              <a:spcAft>
                <a:spcPts val="0"/>
              </a:spcAft>
              <a:buSzPts val="1800"/>
              <a:buChar char="-"/>
            </a:pPr>
            <a:r>
              <a:rPr lang="sv-SE" sz="1800"/>
              <a:t>Ämnen att lyfta är fördomar, normer och föreställningar och representation (vem syns i media osv.) </a:t>
            </a:r>
            <a:endParaRPr sz="1800"/>
          </a:p>
          <a:p>
            <a:pPr marL="457200" lvl="0" indent="-342900" algn="l" rtl="0">
              <a:lnSpc>
                <a:spcPct val="100000"/>
              </a:lnSpc>
              <a:spcBef>
                <a:spcPts val="0"/>
              </a:spcBef>
              <a:spcAft>
                <a:spcPts val="0"/>
              </a:spcAft>
              <a:buSzPts val="1800"/>
              <a:buChar char="-"/>
            </a:pPr>
            <a:r>
              <a:rPr lang="sv-SE" sz="1800"/>
              <a:t>Hur påverkar detta oss när vi tänker på vilka yrken som är passande för oss själva och andra?  </a:t>
            </a:r>
            <a:endParaRPr sz="1800"/>
          </a:p>
          <a:p>
            <a:pPr marL="914400" lvl="0" indent="0" algn="l" rtl="0">
              <a:lnSpc>
                <a:spcPct val="100000"/>
              </a:lnSpc>
              <a:spcBef>
                <a:spcPts val="0"/>
              </a:spcBef>
              <a:spcAft>
                <a:spcPts val="0"/>
              </a:spcAft>
              <a:buNone/>
            </a:pPr>
            <a:endParaRPr sz="1800"/>
          </a:p>
          <a:p>
            <a:pPr marL="0" lvl="0" indent="0" algn="l" rtl="0">
              <a:lnSpc>
                <a:spcPct val="100000"/>
              </a:lnSpc>
              <a:spcBef>
                <a:spcPts val="0"/>
              </a:spcBef>
              <a:spcAft>
                <a:spcPts val="0"/>
              </a:spcAft>
              <a:buNone/>
            </a:pPr>
            <a:endParaRPr sz="1800"/>
          </a:p>
          <a:p>
            <a:pPr marL="457200" lvl="0" indent="-342900" algn="l" rtl="0">
              <a:lnSpc>
                <a:spcPct val="100000"/>
              </a:lnSpc>
              <a:spcBef>
                <a:spcPts val="0"/>
              </a:spcBef>
              <a:spcAft>
                <a:spcPts val="0"/>
              </a:spcAft>
              <a:buSzPts val="1800"/>
              <a:buChar char="●"/>
            </a:pPr>
            <a:r>
              <a:rPr lang="sv-SE" sz="1800" b="1"/>
              <a:t>Alternativ övning.  Ca 10-15 min</a:t>
            </a:r>
            <a:endParaRPr sz="1800" b="1"/>
          </a:p>
          <a:p>
            <a:pPr marL="457200" lvl="0" indent="0" algn="l" rtl="0">
              <a:lnSpc>
                <a:spcPct val="100000"/>
              </a:lnSpc>
              <a:spcBef>
                <a:spcPts val="0"/>
              </a:spcBef>
              <a:spcAft>
                <a:spcPts val="0"/>
              </a:spcAft>
              <a:buNone/>
            </a:pPr>
            <a:r>
              <a:rPr lang="sv-SE" sz="1800"/>
              <a:t>Ett alternativ för en kortare temaövning är att berätta gåtan nedan. Det går bra att låta workshopdeltagarna ensamma fundera kring svaret, eller diskutera tillsammans i grupper. Be dem som redan hört gåtan att inte avslöja vad svaret är. </a:t>
            </a:r>
            <a:endParaRPr sz="1800"/>
          </a:p>
          <a:p>
            <a:pPr marL="457200" lvl="0" indent="0" algn="l" rtl="0">
              <a:lnSpc>
                <a:spcPct val="100000"/>
              </a:lnSpc>
              <a:spcBef>
                <a:spcPts val="0"/>
              </a:spcBef>
              <a:spcAft>
                <a:spcPts val="0"/>
              </a:spcAft>
              <a:buNone/>
            </a:pPr>
            <a:endParaRPr sz="1800"/>
          </a:p>
          <a:p>
            <a:pPr marL="457200" lvl="0" indent="0" algn="l" rtl="0">
              <a:lnSpc>
                <a:spcPct val="100000"/>
              </a:lnSpc>
              <a:spcBef>
                <a:spcPts val="0"/>
              </a:spcBef>
              <a:spcAft>
                <a:spcPts val="0"/>
              </a:spcAft>
              <a:buNone/>
            </a:pPr>
            <a:r>
              <a:rPr lang="sv-SE" sz="1800"/>
              <a:t>“En pappa och hans son skulle ut på en bilutflykt. När de kört ungefär halvvägs råkar de ut för en fruktansvärd bilolycka och pappan dör. Pojken däremot blir upphämtad av en ambulans och blir körd till sjukhuset. Pojken är väldigt skadad och väl på sjukhuset bestämmer man sig för att operera pojken. Han förs in på operationsbordet. Kirurgen får syn på pojken och utbrister; ”det där är ju min son!” Fråga deltagarna hur detta går ihop. Vem är kirurgen?” </a:t>
            </a:r>
            <a:endParaRPr sz="1800"/>
          </a:p>
          <a:p>
            <a:pPr marL="457200" lvl="0" indent="0" algn="l" rtl="0">
              <a:lnSpc>
                <a:spcPct val="100000"/>
              </a:lnSpc>
              <a:spcBef>
                <a:spcPts val="0"/>
              </a:spcBef>
              <a:spcAft>
                <a:spcPts val="0"/>
              </a:spcAft>
              <a:buNone/>
            </a:pPr>
            <a:r>
              <a:rPr lang="sv-SE" sz="1800"/>
              <a:t>Det rätta svaret är mamman. Beroende på svaren som getts kan man med fördel även här diskutera de frågor som står under rubriken “</a:t>
            </a:r>
            <a:r>
              <a:rPr lang="sv-SE" sz="1800" b="1"/>
              <a:t>Ämnen att lyfta i diskussionen</a:t>
            </a:r>
            <a:r>
              <a:rPr lang="sv-SE" sz="1800"/>
              <a:t>”. </a:t>
            </a:r>
            <a:endParaRPr sz="1800"/>
          </a:p>
        </p:txBody>
      </p:sp>
      <p:sp>
        <p:nvSpPr>
          <p:cNvPr id="104" name="Google Shape;10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914400" lvl="0" indent="0" algn="l" rtl="0">
              <a:spcBef>
                <a:spcPts val="0"/>
              </a:spcBef>
              <a:spcAft>
                <a:spcPts val="0"/>
              </a:spcAft>
              <a:buNone/>
            </a:pPr>
            <a:r>
              <a:rPr lang="sv-SE" sz="1800" b="1" dirty="0"/>
              <a:t>Sverige är ett av världens mest jämställda länder - det har ni säkert hört? </a:t>
            </a:r>
            <a:endParaRPr sz="1800" b="1" dirty="0"/>
          </a:p>
          <a:p>
            <a:pPr marL="914400" lvl="0" indent="-342900" algn="l" rtl="0">
              <a:spcBef>
                <a:spcPts val="0"/>
              </a:spcBef>
              <a:spcAft>
                <a:spcPts val="0"/>
              </a:spcAft>
              <a:buSzPts val="1800"/>
              <a:buChar char="●"/>
            </a:pPr>
            <a:r>
              <a:rPr lang="sv-SE" sz="1800" dirty="0"/>
              <a:t>Vad betyder ordet jämställt?  Kortfattat kan man säga att kvinnor och män har samma rättigheter, skyldigheter och möjligheter. </a:t>
            </a:r>
            <a:endParaRPr sz="1800" dirty="0"/>
          </a:p>
          <a:p>
            <a:pPr marL="914400" lvl="0" indent="-342900" algn="l" rtl="0">
              <a:spcBef>
                <a:spcPts val="0"/>
              </a:spcBef>
              <a:spcAft>
                <a:spcPts val="0"/>
              </a:spcAft>
              <a:buSzPts val="1800"/>
              <a:buChar char="●"/>
            </a:pPr>
            <a:r>
              <a:rPr lang="sv-SE" sz="1800" dirty="0"/>
              <a:t>Vad betyder ordet segregerat? Kortfattat kan man säga att det betyder att något är uppdelat och åtskilt. </a:t>
            </a:r>
            <a:endParaRPr sz="1800" dirty="0"/>
          </a:p>
          <a:p>
            <a:pPr marL="0" lvl="0" indent="457200" algn="l" rtl="0">
              <a:spcBef>
                <a:spcPts val="0"/>
              </a:spcBef>
              <a:spcAft>
                <a:spcPts val="0"/>
              </a:spcAft>
              <a:buClr>
                <a:schemeClr val="dk1"/>
              </a:buClr>
              <a:buSzPts val="1400"/>
              <a:buFont typeface="Arial"/>
              <a:buNone/>
            </a:pPr>
            <a:endParaRPr sz="1800" dirty="0"/>
          </a:p>
          <a:p>
            <a:pPr marL="0" lvl="0" indent="457200" algn="l" rtl="0">
              <a:spcBef>
                <a:spcPts val="0"/>
              </a:spcBef>
              <a:spcAft>
                <a:spcPts val="0"/>
              </a:spcAft>
              <a:buClr>
                <a:schemeClr val="dk1"/>
              </a:buClr>
              <a:buSzPts val="1400"/>
              <a:buFont typeface="Arial"/>
              <a:buNone/>
            </a:pPr>
            <a:r>
              <a:rPr lang="sv-SE" sz="1800" dirty="0"/>
              <a:t>Vi ska berätta mer och visa några exempel på hur Sveriges arbetsmarknad är både jämställd och segregerad. </a:t>
            </a:r>
            <a:endParaRPr sz="1800" dirty="0"/>
          </a:p>
          <a:p>
            <a:pPr marL="0" lvl="0" indent="0" algn="l" rtl="0">
              <a:spcBef>
                <a:spcPts val="0"/>
              </a:spcBef>
              <a:spcAft>
                <a:spcPts val="0"/>
              </a:spcAft>
              <a:buClr>
                <a:schemeClr val="dk1"/>
              </a:buClr>
              <a:buSzPts val="1400"/>
              <a:buFont typeface="Arial"/>
              <a:buNone/>
            </a:pPr>
            <a:endParaRPr sz="1800" dirty="0"/>
          </a:p>
          <a:p>
            <a:pPr marL="0" lvl="0" indent="0" algn="l" rtl="0">
              <a:lnSpc>
                <a:spcPct val="100000"/>
              </a:lnSpc>
              <a:spcBef>
                <a:spcPts val="0"/>
              </a:spcBef>
              <a:spcAft>
                <a:spcPts val="0"/>
              </a:spcAft>
              <a:buSzPts val="1400"/>
              <a:buNone/>
            </a:pPr>
            <a:endParaRPr sz="2000" dirty="0"/>
          </a:p>
          <a:p>
            <a:pPr marL="0" lvl="0" indent="0" algn="l" rtl="0">
              <a:lnSpc>
                <a:spcPct val="100000"/>
              </a:lnSpc>
              <a:spcBef>
                <a:spcPts val="0"/>
              </a:spcBef>
              <a:spcAft>
                <a:spcPts val="0"/>
              </a:spcAft>
              <a:buSzPts val="1400"/>
              <a:buNone/>
            </a:pPr>
            <a:endParaRPr sz="2000" dirty="0"/>
          </a:p>
          <a:p>
            <a:pPr marL="0" lvl="0" indent="0" algn="l" rtl="0">
              <a:lnSpc>
                <a:spcPct val="100000"/>
              </a:lnSpc>
              <a:spcBef>
                <a:spcPts val="0"/>
              </a:spcBef>
              <a:spcAft>
                <a:spcPts val="0"/>
              </a:spcAft>
              <a:buSzPts val="1400"/>
              <a:buNone/>
            </a:pPr>
            <a:endParaRPr sz="2000" dirty="0"/>
          </a:p>
          <a:p>
            <a:pPr marL="0" lvl="0" indent="0" algn="l" rtl="0">
              <a:lnSpc>
                <a:spcPct val="100000"/>
              </a:lnSpc>
              <a:spcBef>
                <a:spcPts val="0"/>
              </a:spcBef>
              <a:spcAft>
                <a:spcPts val="0"/>
              </a:spcAft>
              <a:buSzPts val="1400"/>
              <a:buNone/>
            </a:pPr>
            <a:endParaRPr sz="2000" dirty="0"/>
          </a:p>
          <a:p>
            <a:pPr marL="0" lvl="0" indent="0" algn="l" rtl="0">
              <a:lnSpc>
                <a:spcPct val="100000"/>
              </a:lnSpc>
              <a:spcBef>
                <a:spcPts val="0"/>
              </a:spcBef>
              <a:spcAft>
                <a:spcPts val="0"/>
              </a:spcAft>
              <a:buSzPts val="1400"/>
              <a:buNone/>
            </a:pPr>
            <a:endParaRPr sz="2000" dirty="0"/>
          </a:p>
        </p:txBody>
      </p:sp>
      <p:sp>
        <p:nvSpPr>
          <p:cNvPr id="110" name="Google Shape;11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6f3b66617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g6f3b66617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457200" algn="l" rtl="0">
              <a:spcBef>
                <a:spcPts val="0"/>
              </a:spcBef>
              <a:spcAft>
                <a:spcPts val="0"/>
              </a:spcAft>
              <a:buClr>
                <a:schemeClr val="dk1"/>
              </a:buClr>
              <a:buSzPts val="1400"/>
              <a:buFont typeface="Arial"/>
              <a:buNone/>
            </a:pPr>
            <a:endParaRPr sz="1800"/>
          </a:p>
          <a:p>
            <a:pPr marL="457200" lvl="0" indent="-342900" algn="l" rtl="0">
              <a:spcBef>
                <a:spcPts val="0"/>
              </a:spcBef>
              <a:spcAft>
                <a:spcPts val="0"/>
              </a:spcAft>
              <a:buClr>
                <a:schemeClr val="dk1"/>
              </a:buClr>
              <a:buSzPts val="1800"/>
              <a:buFont typeface="Calibri"/>
              <a:buChar char="●"/>
            </a:pPr>
            <a:r>
              <a:rPr lang="sv-SE" sz="1800"/>
              <a:t>Sverige har den högsta sysselsättningsgraden för kvinnor i EU. Med andra ord är det många kvinnor i Sverige som arbetar. 80% kvinnor och 84% män i Sverige.</a:t>
            </a:r>
            <a:endParaRPr sz="1800"/>
          </a:p>
          <a:p>
            <a:pPr marL="457200" lvl="0" indent="0" algn="l" rtl="0">
              <a:spcBef>
                <a:spcPts val="0"/>
              </a:spcBef>
              <a:spcAft>
                <a:spcPts val="0"/>
              </a:spcAft>
              <a:buNone/>
            </a:pPr>
            <a:endParaRPr sz="1800"/>
          </a:p>
          <a:p>
            <a:pPr marL="0" lvl="0" indent="0" algn="l" rtl="0">
              <a:spcBef>
                <a:spcPts val="0"/>
              </a:spcBef>
              <a:spcAft>
                <a:spcPts val="0"/>
              </a:spcAft>
              <a:buClr>
                <a:schemeClr val="dk1"/>
              </a:buClr>
              <a:buSzPts val="1400"/>
              <a:buFont typeface="Arial"/>
              <a:buNone/>
            </a:pPr>
            <a:endParaRPr sz="1800"/>
          </a:p>
          <a:p>
            <a:pPr marL="0" lvl="0" indent="0" algn="l" rtl="0">
              <a:spcBef>
                <a:spcPts val="0"/>
              </a:spcBef>
              <a:spcAft>
                <a:spcPts val="0"/>
              </a:spcAft>
              <a:buClr>
                <a:schemeClr val="dk1"/>
              </a:buClr>
              <a:buSzPts val="1400"/>
              <a:buFont typeface="Arial"/>
              <a:buNone/>
            </a:pPr>
            <a:endParaRPr sz="1800"/>
          </a:p>
          <a:p>
            <a:pPr marL="0" lvl="0" indent="0" algn="l" rtl="0">
              <a:spcBef>
                <a:spcPts val="0"/>
              </a:spcBef>
              <a:spcAft>
                <a:spcPts val="0"/>
              </a:spcAft>
              <a:buClr>
                <a:schemeClr val="dk1"/>
              </a:buClr>
              <a:buSzPts val="1400"/>
              <a:buFont typeface="Arial"/>
              <a:buNone/>
            </a:pPr>
            <a:r>
              <a:rPr lang="sv-SE" sz="1800" u="sng">
                <a:solidFill>
                  <a:schemeClr val="hlink"/>
                </a:solidFill>
                <a:hlinkClick r:id="rId3"/>
              </a:rPr>
              <a:t>Källa, ekonomifakta om jämställdhet på arbetsmarknaden</a:t>
            </a:r>
            <a:endParaRPr sz="1800"/>
          </a:p>
          <a:p>
            <a:pPr marL="0" lvl="0" indent="0" algn="l" rtl="0">
              <a:spcBef>
                <a:spcPts val="0"/>
              </a:spcBef>
              <a:spcAft>
                <a:spcPts val="0"/>
              </a:spcAft>
              <a:buClr>
                <a:schemeClr val="dk1"/>
              </a:buClr>
              <a:buSzPts val="1400"/>
              <a:buFont typeface="Arial"/>
              <a:buNone/>
            </a:pPr>
            <a:endParaRPr sz="1800"/>
          </a:p>
          <a:p>
            <a:pPr marL="0" lvl="0" indent="0" algn="l" rtl="0">
              <a:spcBef>
                <a:spcPts val="0"/>
              </a:spcBef>
              <a:spcAft>
                <a:spcPts val="0"/>
              </a:spcAft>
              <a:buSzPts val="1400"/>
              <a:buNone/>
            </a:pPr>
            <a:endParaRPr sz="1800"/>
          </a:p>
          <a:p>
            <a:pPr marL="0" lvl="0" indent="0" algn="l" rtl="0">
              <a:spcBef>
                <a:spcPts val="0"/>
              </a:spcBef>
              <a:spcAft>
                <a:spcPts val="0"/>
              </a:spcAft>
              <a:buSzPts val="1400"/>
              <a:buNone/>
            </a:pPr>
            <a:endParaRPr sz="1800"/>
          </a:p>
          <a:p>
            <a:pPr marL="0" lvl="0" indent="0" algn="l" rtl="0">
              <a:spcBef>
                <a:spcPts val="0"/>
              </a:spcBef>
              <a:spcAft>
                <a:spcPts val="0"/>
              </a:spcAft>
              <a:buClr>
                <a:schemeClr val="dk1"/>
              </a:buClr>
              <a:buSzPts val="1400"/>
              <a:buFont typeface="Arial"/>
              <a:buNone/>
            </a:pPr>
            <a:endParaRPr sz="1800"/>
          </a:p>
          <a:p>
            <a:pPr marL="0" lvl="0" indent="0" algn="l" rtl="0">
              <a:lnSpc>
                <a:spcPct val="100000"/>
              </a:lnSpc>
              <a:spcBef>
                <a:spcPts val="0"/>
              </a:spcBef>
              <a:spcAft>
                <a:spcPts val="0"/>
              </a:spcAft>
              <a:buClr>
                <a:schemeClr val="dk1"/>
              </a:buClr>
              <a:buSzPts val="1400"/>
              <a:buFont typeface="Arial"/>
              <a:buNone/>
            </a:pPr>
            <a:endParaRPr sz="1800"/>
          </a:p>
        </p:txBody>
      </p:sp>
      <p:sp>
        <p:nvSpPr>
          <p:cNvPr id="116" name="Google Shape;116;g6f3b66617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sv-SE"/>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6f3b666171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g6f3b666171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457200" algn="l" rtl="0">
              <a:spcBef>
                <a:spcPts val="0"/>
              </a:spcBef>
              <a:spcAft>
                <a:spcPts val="0"/>
              </a:spcAft>
              <a:buClr>
                <a:schemeClr val="dk1"/>
              </a:buClr>
              <a:buSzPts val="1400"/>
              <a:buFont typeface="Arial"/>
              <a:buNone/>
            </a:pPr>
            <a:r>
              <a:rPr lang="sv-SE" sz="1800" b="1"/>
              <a:t>På vilka vis är Sveriges arbetsmarknad jämställd? </a:t>
            </a:r>
            <a:endParaRPr sz="1800" b="1"/>
          </a:p>
          <a:p>
            <a:pPr marL="0" lvl="0" indent="457200" algn="l" rtl="0">
              <a:spcBef>
                <a:spcPts val="0"/>
              </a:spcBef>
              <a:spcAft>
                <a:spcPts val="0"/>
              </a:spcAft>
              <a:buClr>
                <a:schemeClr val="dk1"/>
              </a:buClr>
              <a:buSzPts val="1400"/>
              <a:buFont typeface="Arial"/>
              <a:buNone/>
            </a:pPr>
            <a:endParaRPr sz="1800"/>
          </a:p>
          <a:p>
            <a:pPr marL="457200" lvl="0" indent="-342900" algn="l" rtl="0">
              <a:spcBef>
                <a:spcPts val="0"/>
              </a:spcBef>
              <a:spcAft>
                <a:spcPts val="0"/>
              </a:spcAft>
              <a:buClr>
                <a:schemeClr val="dk1"/>
              </a:buClr>
              <a:buSzPts val="1800"/>
              <a:buFont typeface="Calibri"/>
              <a:buChar char="●"/>
            </a:pPr>
            <a:r>
              <a:rPr lang="sv-SE" sz="1800"/>
              <a:t>Sverige har den högsta sysselsättningsgraden för kvinnor i EU. Med andra ord är det många kvinnor i Sverige som arbetar. 80% kvinnor och 84% män. </a:t>
            </a:r>
            <a:endParaRPr sz="1800"/>
          </a:p>
          <a:p>
            <a:pPr marL="457200" lvl="0" indent="0" algn="l" rtl="0">
              <a:spcBef>
                <a:spcPts val="0"/>
              </a:spcBef>
              <a:spcAft>
                <a:spcPts val="0"/>
              </a:spcAft>
              <a:buNone/>
            </a:pPr>
            <a:endParaRPr sz="1800"/>
          </a:p>
          <a:p>
            <a:pPr marL="457200" lvl="0" indent="-342900" algn="l" rtl="0">
              <a:spcBef>
                <a:spcPts val="0"/>
              </a:spcBef>
              <a:spcAft>
                <a:spcPts val="0"/>
              </a:spcAft>
              <a:buClr>
                <a:schemeClr val="dk1"/>
              </a:buClr>
              <a:buSzPts val="1800"/>
              <a:buFont typeface="Calibri"/>
              <a:buChar char="●"/>
            </a:pPr>
            <a:r>
              <a:rPr lang="sv-SE" sz="1800"/>
              <a:t>Snitt i EU är att 67% av kvinnorna arbetar och 79% av männen arbetar.</a:t>
            </a:r>
            <a:endParaRPr sz="1800"/>
          </a:p>
          <a:p>
            <a:pPr marL="457200" lvl="0" indent="0" algn="l" rtl="0">
              <a:spcBef>
                <a:spcPts val="0"/>
              </a:spcBef>
              <a:spcAft>
                <a:spcPts val="0"/>
              </a:spcAft>
              <a:buNone/>
            </a:pPr>
            <a:endParaRPr sz="1800"/>
          </a:p>
          <a:p>
            <a:pPr marL="457200" lvl="0" indent="-342900" algn="l" rtl="0">
              <a:spcBef>
                <a:spcPts val="0"/>
              </a:spcBef>
              <a:spcAft>
                <a:spcPts val="0"/>
              </a:spcAft>
              <a:buClr>
                <a:schemeClr val="dk1"/>
              </a:buClr>
              <a:buSzPts val="1800"/>
              <a:buFont typeface="Calibri"/>
              <a:buChar char="●"/>
            </a:pPr>
            <a:r>
              <a:rPr lang="sv-SE" sz="1800"/>
              <a:t>Sverige ligger ganska bra till i statistiken när det kommer till att män och kvinnor har samma lön, kvinnor i Sverige tjänar ca 90 % av mäns löner i snitt.  Förklaringar till varför män och kvinnor inte tjänar lika mycket är bland annat att de arbetar i olika branscher, att kvinnor oftare arbetar deltid, det kommer vi in på mer sedan. Men efter att hänsyn tagits till ålder, utbildning, arbetstid, yrke och sektor och att alla löner är uppräknade till heltidslöner så är skillnaden ändå 4,2 %. Vilket kanske inte låter som så mycket, men på en livstid blir det mycket pengar. Hur kan man förklara denna skillnad på 4,2%?</a:t>
            </a:r>
            <a:endParaRPr sz="1800"/>
          </a:p>
          <a:p>
            <a:pPr marL="457200" lvl="0" indent="0" algn="l" rtl="0">
              <a:spcBef>
                <a:spcPts val="0"/>
              </a:spcBef>
              <a:spcAft>
                <a:spcPts val="0"/>
              </a:spcAft>
              <a:buClr>
                <a:schemeClr val="dk1"/>
              </a:buClr>
              <a:buSzPts val="1100"/>
              <a:buFont typeface="Arial"/>
              <a:buNone/>
            </a:pPr>
            <a:endParaRPr sz="1800"/>
          </a:p>
          <a:p>
            <a:pPr marL="457200" lvl="0" indent="-342900" algn="l" rtl="0">
              <a:spcBef>
                <a:spcPts val="0"/>
              </a:spcBef>
              <a:spcAft>
                <a:spcPts val="0"/>
              </a:spcAft>
              <a:buClr>
                <a:srgbClr val="030303"/>
              </a:buClr>
              <a:buSzPts val="1800"/>
              <a:buFont typeface="Calibri"/>
              <a:buChar char="●"/>
            </a:pPr>
            <a:r>
              <a:rPr lang="sv-SE" sz="1800">
                <a:solidFill>
                  <a:srgbClr val="030303"/>
                </a:solidFill>
              </a:rPr>
              <a:t>“Den kvarstående skillnaden kan bero på att kvinnor får lägre lön än män på grund av att de är kvinnor, men det kan också finnas andra förklarande variabler som man inte har möjlighet att kontrollera för. Till exempel hur många år man varit borta från arbetsmarknaden på grund av föräldraledighet. Den oförklarade löneskillnaden bör därför inte tolkas som att den nödvändigtvis är osaklig.” - Ekonomifakta om lönegap</a:t>
            </a:r>
            <a:endParaRPr sz="1800">
              <a:solidFill>
                <a:srgbClr val="030303"/>
              </a:solidFill>
            </a:endParaRPr>
          </a:p>
          <a:p>
            <a:pPr marL="457200" lvl="0" indent="0" algn="l" rtl="0">
              <a:spcBef>
                <a:spcPts val="0"/>
              </a:spcBef>
              <a:spcAft>
                <a:spcPts val="0"/>
              </a:spcAft>
              <a:buNone/>
            </a:pPr>
            <a:endParaRPr sz="1800">
              <a:solidFill>
                <a:srgbClr val="454545"/>
              </a:solidFill>
            </a:endParaRPr>
          </a:p>
          <a:p>
            <a:pPr marL="457200" lvl="0" indent="0" algn="l" rtl="0">
              <a:spcBef>
                <a:spcPts val="0"/>
              </a:spcBef>
              <a:spcAft>
                <a:spcPts val="0"/>
              </a:spcAft>
              <a:buNone/>
            </a:pPr>
            <a:r>
              <a:rPr lang="sv-SE" sz="1800" b="1">
                <a:solidFill>
                  <a:srgbClr val="030303"/>
                </a:solidFill>
              </a:rPr>
              <a:t>På vilka sätt är Sveriges arbetsmarknad segregerad?</a:t>
            </a:r>
            <a:endParaRPr sz="1800" b="1">
              <a:solidFill>
                <a:srgbClr val="030303"/>
              </a:solidFill>
            </a:endParaRPr>
          </a:p>
          <a:p>
            <a:pPr marL="0" lvl="0" indent="0" algn="l" rtl="0">
              <a:spcBef>
                <a:spcPts val="0"/>
              </a:spcBef>
              <a:spcAft>
                <a:spcPts val="0"/>
              </a:spcAft>
              <a:buClr>
                <a:schemeClr val="dk1"/>
              </a:buClr>
              <a:buSzPts val="1400"/>
              <a:buFont typeface="Arial"/>
              <a:buNone/>
            </a:pPr>
            <a:endParaRPr sz="1800"/>
          </a:p>
          <a:p>
            <a:pPr marL="457200" lvl="0" indent="-342900" algn="l" rtl="0">
              <a:spcBef>
                <a:spcPts val="0"/>
              </a:spcBef>
              <a:spcAft>
                <a:spcPts val="0"/>
              </a:spcAft>
              <a:buClr>
                <a:schemeClr val="dk1"/>
              </a:buClr>
              <a:buSzPts val="1800"/>
              <a:buChar char="●"/>
            </a:pPr>
            <a:r>
              <a:rPr lang="sv-SE" sz="1800"/>
              <a:t>Sverige är ett land som sticker ut på ett annat sätt. Det är ett land med stor könssegregation på arbetsmarknaden, det innebär att kvinnor och män arbetar i olika branscher och olika roller. Med andra ord kan man säga att arbetsmarknaden är uppdelad. </a:t>
            </a:r>
            <a:endParaRPr sz="1800"/>
          </a:p>
          <a:p>
            <a:pPr marL="457200" lvl="0" indent="0" algn="l" rtl="0">
              <a:spcBef>
                <a:spcPts val="0"/>
              </a:spcBef>
              <a:spcAft>
                <a:spcPts val="0"/>
              </a:spcAft>
              <a:buClr>
                <a:schemeClr val="dk1"/>
              </a:buClr>
              <a:buSzPts val="1400"/>
              <a:buFont typeface="Arial"/>
              <a:buNone/>
            </a:pPr>
            <a:r>
              <a:rPr lang="sv-SE" sz="1800"/>
              <a:t>Exempelvis är 99% av snickarna män, i Sverige. I yrkena undersköterska och sjuksköterska är ca 90% kvinnor i Sverige.</a:t>
            </a:r>
            <a:endParaRPr sz="1800"/>
          </a:p>
          <a:p>
            <a:pPr marL="457200" lvl="0" indent="0" algn="l" rtl="0">
              <a:spcBef>
                <a:spcPts val="0"/>
              </a:spcBef>
              <a:spcAft>
                <a:spcPts val="0"/>
              </a:spcAft>
              <a:buClr>
                <a:schemeClr val="dk1"/>
              </a:buClr>
              <a:buSzPts val="1400"/>
              <a:buFont typeface="Arial"/>
              <a:buNone/>
            </a:pPr>
            <a:endParaRPr sz="1800"/>
          </a:p>
          <a:p>
            <a:pPr marL="0" lvl="0" indent="457200" algn="l" rtl="0">
              <a:spcBef>
                <a:spcPts val="0"/>
              </a:spcBef>
              <a:spcAft>
                <a:spcPts val="0"/>
              </a:spcAft>
              <a:buClr>
                <a:schemeClr val="dk1"/>
              </a:buClr>
              <a:buSzPts val="1400"/>
              <a:buFont typeface="Arial"/>
              <a:buNone/>
            </a:pPr>
            <a:r>
              <a:rPr lang="sv-SE" sz="1800" b="1"/>
              <a:t>Varför ser det ut såhär? Normer och föreställningar är en förklaring.</a:t>
            </a:r>
            <a:endParaRPr sz="1800"/>
          </a:p>
          <a:p>
            <a:pPr marL="457200" lvl="0" indent="0" algn="l" rtl="0">
              <a:spcBef>
                <a:spcPts val="0"/>
              </a:spcBef>
              <a:spcAft>
                <a:spcPts val="0"/>
              </a:spcAft>
              <a:buClr>
                <a:schemeClr val="dk1"/>
              </a:buClr>
              <a:buSzPts val="1400"/>
              <a:buFont typeface="Arial"/>
              <a:buNone/>
            </a:pPr>
            <a:endParaRPr sz="1800"/>
          </a:p>
          <a:p>
            <a:pPr marL="0" lvl="0" indent="0" algn="l" rtl="0">
              <a:spcBef>
                <a:spcPts val="0"/>
              </a:spcBef>
              <a:spcAft>
                <a:spcPts val="0"/>
              </a:spcAft>
              <a:buClr>
                <a:schemeClr val="dk1"/>
              </a:buClr>
              <a:buSzPts val="1400"/>
              <a:buFont typeface="Arial"/>
              <a:buNone/>
            </a:pPr>
            <a:endParaRPr sz="1800"/>
          </a:p>
          <a:p>
            <a:pPr marL="0" lvl="0" indent="0" algn="l" rtl="0">
              <a:spcBef>
                <a:spcPts val="0"/>
              </a:spcBef>
              <a:spcAft>
                <a:spcPts val="0"/>
              </a:spcAft>
              <a:buClr>
                <a:schemeClr val="dk1"/>
              </a:buClr>
              <a:buSzPts val="1400"/>
              <a:buFont typeface="Arial"/>
              <a:buNone/>
            </a:pPr>
            <a:r>
              <a:rPr lang="sv-SE" sz="1800" u="sng">
                <a:solidFill>
                  <a:schemeClr val="hlink"/>
                </a:solidFill>
                <a:hlinkClick r:id="rId3"/>
              </a:rPr>
              <a:t>Källa, SCB om könsfördelning yrken</a:t>
            </a:r>
            <a:endParaRPr sz="1800"/>
          </a:p>
          <a:p>
            <a:pPr marL="0" lvl="0" indent="0" algn="l" rtl="0">
              <a:spcBef>
                <a:spcPts val="0"/>
              </a:spcBef>
              <a:spcAft>
                <a:spcPts val="0"/>
              </a:spcAft>
              <a:buClr>
                <a:schemeClr val="dk1"/>
              </a:buClr>
              <a:buSzPts val="1400"/>
              <a:buFont typeface="Arial"/>
              <a:buNone/>
            </a:pPr>
            <a:endParaRPr sz="1800"/>
          </a:p>
          <a:p>
            <a:pPr marL="0" lvl="0" indent="0" algn="l" rtl="0">
              <a:spcBef>
                <a:spcPts val="0"/>
              </a:spcBef>
              <a:spcAft>
                <a:spcPts val="0"/>
              </a:spcAft>
              <a:buClr>
                <a:schemeClr val="dk1"/>
              </a:buClr>
              <a:buSzPts val="1400"/>
              <a:buFont typeface="Arial"/>
              <a:buNone/>
            </a:pPr>
            <a:r>
              <a:rPr lang="sv-SE" sz="1800" u="sng">
                <a:solidFill>
                  <a:schemeClr val="hlink"/>
                </a:solidFill>
                <a:hlinkClick r:id="rId4"/>
              </a:rPr>
              <a:t>Källa, ekonomifakta om lönegap</a:t>
            </a:r>
            <a:endParaRPr sz="1800"/>
          </a:p>
          <a:p>
            <a:pPr marL="0" lvl="0" indent="0" algn="l" rtl="0">
              <a:spcBef>
                <a:spcPts val="0"/>
              </a:spcBef>
              <a:spcAft>
                <a:spcPts val="0"/>
              </a:spcAft>
              <a:buClr>
                <a:schemeClr val="dk1"/>
              </a:buClr>
              <a:buSzPts val="1400"/>
              <a:buFont typeface="Arial"/>
              <a:buNone/>
            </a:pPr>
            <a:endParaRPr sz="1800"/>
          </a:p>
          <a:p>
            <a:pPr marL="0" lvl="0" indent="0" algn="l" rtl="0">
              <a:spcBef>
                <a:spcPts val="0"/>
              </a:spcBef>
              <a:spcAft>
                <a:spcPts val="0"/>
              </a:spcAft>
              <a:buClr>
                <a:schemeClr val="dk1"/>
              </a:buClr>
              <a:buSzPts val="1400"/>
              <a:buFont typeface="Arial"/>
              <a:buNone/>
            </a:pPr>
            <a:r>
              <a:rPr lang="sv-SE" sz="1800" u="sng">
                <a:solidFill>
                  <a:schemeClr val="hlink"/>
                </a:solidFill>
                <a:hlinkClick r:id="rId5"/>
              </a:rPr>
              <a:t>Källa, ekonomifakta om jämställdhet på arbetsmarknaden</a:t>
            </a:r>
            <a:endParaRPr sz="1800"/>
          </a:p>
          <a:p>
            <a:pPr marL="0" lvl="0" indent="0" algn="l" rtl="0">
              <a:spcBef>
                <a:spcPts val="0"/>
              </a:spcBef>
              <a:spcAft>
                <a:spcPts val="0"/>
              </a:spcAft>
              <a:buClr>
                <a:schemeClr val="dk1"/>
              </a:buClr>
              <a:buSzPts val="1400"/>
              <a:buFont typeface="Arial"/>
              <a:buNone/>
            </a:pPr>
            <a:endParaRPr sz="1800"/>
          </a:p>
          <a:p>
            <a:pPr marL="0" lvl="0" indent="0" algn="l" rtl="0">
              <a:lnSpc>
                <a:spcPct val="100000"/>
              </a:lnSpc>
              <a:spcBef>
                <a:spcPts val="0"/>
              </a:spcBef>
              <a:spcAft>
                <a:spcPts val="0"/>
              </a:spcAft>
              <a:buClr>
                <a:schemeClr val="dk1"/>
              </a:buClr>
              <a:buSzPts val="1400"/>
              <a:buFont typeface="Arial"/>
              <a:buNone/>
            </a:pPr>
            <a:r>
              <a:rPr lang="sv-SE" sz="1800" u="sng">
                <a:solidFill>
                  <a:schemeClr val="hlink"/>
                </a:solidFill>
                <a:hlinkClick r:id="rId6"/>
              </a:rPr>
              <a:t>Källa, Jämställ.nu om arbetsmarknad</a:t>
            </a:r>
            <a:endParaRPr sz="1800"/>
          </a:p>
        </p:txBody>
      </p:sp>
      <p:sp>
        <p:nvSpPr>
          <p:cNvPr id="124" name="Google Shape;124;g6f3b666171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sv-SE"/>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457200" algn="l" rtl="0">
              <a:lnSpc>
                <a:spcPct val="100000"/>
              </a:lnSpc>
              <a:spcBef>
                <a:spcPts val="0"/>
              </a:spcBef>
              <a:spcAft>
                <a:spcPts val="0"/>
              </a:spcAft>
              <a:buSzPts val="1400"/>
              <a:buNone/>
            </a:pPr>
            <a:r>
              <a:rPr lang="sv-SE" sz="1800" b="1"/>
              <a:t>Vad är normer? Fråga gärna deltagarna vad de tänker och om de vill besvara frågan. </a:t>
            </a:r>
            <a:endParaRPr sz="1800" b="1"/>
          </a:p>
          <a:p>
            <a:pPr marL="0" lvl="0" indent="457200" algn="l" rtl="0">
              <a:lnSpc>
                <a:spcPct val="100000"/>
              </a:lnSpc>
              <a:spcBef>
                <a:spcPts val="0"/>
              </a:spcBef>
              <a:spcAft>
                <a:spcPts val="0"/>
              </a:spcAft>
              <a:buSzPts val="1400"/>
              <a:buNone/>
            </a:pPr>
            <a:r>
              <a:rPr lang="sv-SE" sz="1800" b="1"/>
              <a:t>Vårt svar på frågan är följande:</a:t>
            </a:r>
            <a:endParaRPr sz="1800" b="1"/>
          </a:p>
          <a:p>
            <a:pPr marL="457200" lvl="0" indent="-342900" algn="l" rtl="0">
              <a:lnSpc>
                <a:spcPct val="100000"/>
              </a:lnSpc>
              <a:spcBef>
                <a:spcPts val="0"/>
              </a:spcBef>
              <a:spcAft>
                <a:spcPts val="0"/>
              </a:spcAft>
              <a:buSzPts val="1800"/>
              <a:buChar char="●"/>
            </a:pPr>
            <a:r>
              <a:rPr lang="sv-SE" sz="1800"/>
              <a:t> Saker du känner att du "bör göra". Oskrivna regler.</a:t>
            </a:r>
            <a:endParaRPr sz="1800"/>
          </a:p>
          <a:p>
            <a:pPr marL="457200" lvl="0" indent="-342900" algn="l" rtl="0">
              <a:lnSpc>
                <a:spcPct val="100000"/>
              </a:lnSpc>
              <a:spcBef>
                <a:spcPts val="0"/>
              </a:spcBef>
              <a:spcAft>
                <a:spcPts val="0"/>
              </a:spcAft>
              <a:buSzPts val="1800"/>
              <a:buChar char="●"/>
            </a:pPr>
            <a:r>
              <a:rPr lang="sv-SE" sz="1800"/>
              <a:t>Förväntningar från andra (och dig själv) på hur du ska agera, se ut, tycka och vara.</a:t>
            </a:r>
            <a:endParaRPr sz="1800"/>
          </a:p>
          <a:p>
            <a:pPr marL="0" lvl="0" indent="0" algn="l" rtl="0">
              <a:lnSpc>
                <a:spcPct val="100000"/>
              </a:lnSpc>
              <a:spcBef>
                <a:spcPts val="0"/>
              </a:spcBef>
              <a:spcAft>
                <a:spcPts val="0"/>
              </a:spcAft>
              <a:buSzPts val="1400"/>
              <a:buNone/>
            </a:pPr>
            <a:endParaRPr sz="1800"/>
          </a:p>
          <a:p>
            <a:pPr marL="0" lvl="0" indent="0" algn="l" rtl="0">
              <a:lnSpc>
                <a:spcPct val="100000"/>
              </a:lnSpc>
              <a:spcBef>
                <a:spcPts val="0"/>
              </a:spcBef>
              <a:spcAft>
                <a:spcPts val="0"/>
              </a:spcAft>
              <a:buSzPts val="1400"/>
              <a:buNone/>
            </a:pPr>
            <a:endParaRPr sz="1800"/>
          </a:p>
          <a:p>
            <a:pPr marL="457200" lvl="0" indent="0" algn="l" rtl="0">
              <a:lnSpc>
                <a:spcPct val="100000"/>
              </a:lnSpc>
              <a:spcBef>
                <a:spcPts val="0"/>
              </a:spcBef>
              <a:spcAft>
                <a:spcPts val="0"/>
              </a:spcAft>
              <a:buSzPts val="1400"/>
              <a:buNone/>
            </a:pPr>
            <a:r>
              <a:rPr lang="sv-SE" sz="1800"/>
              <a:t>“Normer är oskrivna regler i samhället som vi har att förhålla oss till. De sätter ramar och är en förutsättning för att vi ska fungera tillsammans. I många fall kan normer vara något positivt, t ex skapa ordning. Ett exempel är att vi står i kö till kassan i mataffären. Andra normer, t ex de som rör utseende, språk eller sexualitet kan påverka negativt, genom att de leder till dåligt bemötande eller diskriminering för de som inte passar in i normen. Detta kan både ske medvetet och omedvetet. I många fall är det omedvetet. Men normer uppstår inte av sig själva. Det är vi människor som skapar dem och vi kan också ifrågasätta och förändra dem.” </a:t>
            </a:r>
            <a:r>
              <a:rPr lang="sv-SE" sz="1800" u="sng">
                <a:solidFill>
                  <a:schemeClr val="hlink"/>
                </a:solidFill>
                <a:hlinkClick r:id="rId3"/>
              </a:rPr>
              <a:t>Källa, Folkhälsomyndigheten om normer</a:t>
            </a:r>
            <a:endParaRPr sz="1800"/>
          </a:p>
        </p:txBody>
      </p:sp>
      <p:sp>
        <p:nvSpPr>
          <p:cNvPr id="132" name="Google Shape;13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sv-SE" sz="1800">
                <a:solidFill>
                  <a:srgbClr val="412E2B"/>
                </a:solidFill>
              </a:rPr>
              <a:t>Normer finns också på arbetsmarknaden, det går att återkoppla till snickaren och den sneda könsfördelningen, i vissa yrken är det betydligt fler män, i andra yrken är det betydligt fler kvinnor som arbetar. Nu när vi pratar om könssegregation på arbetsmarknaden så ska vi göra en övning där vi tar reda på hur det ser ut med fördelningen i vissa yrken och om våra föreställningar stämmer eller inte. </a:t>
            </a:r>
            <a:endParaRPr sz="1800">
              <a:solidFill>
                <a:srgbClr val="412E2B"/>
              </a:solidFill>
            </a:endParaRPr>
          </a:p>
          <a:p>
            <a:pPr marL="0" lvl="0" indent="0" algn="l" rtl="0">
              <a:lnSpc>
                <a:spcPct val="100000"/>
              </a:lnSpc>
              <a:spcBef>
                <a:spcPts val="0"/>
              </a:spcBef>
              <a:spcAft>
                <a:spcPts val="0"/>
              </a:spcAft>
              <a:buSzPts val="1400"/>
              <a:buNone/>
            </a:pPr>
            <a:endParaRPr>
              <a:solidFill>
                <a:srgbClr val="412E2B"/>
              </a:solidFill>
              <a:latin typeface="Helvetica Neue"/>
              <a:ea typeface="Helvetica Neue"/>
              <a:cs typeface="Helvetica Neue"/>
              <a:sym typeface="Helvetica Neue"/>
            </a:endParaRPr>
          </a:p>
          <a:p>
            <a:pPr marL="0" lvl="0" indent="0" algn="l" rtl="0">
              <a:lnSpc>
                <a:spcPct val="100000"/>
              </a:lnSpc>
              <a:spcBef>
                <a:spcPts val="0"/>
              </a:spcBef>
              <a:spcAft>
                <a:spcPts val="0"/>
              </a:spcAft>
              <a:buSzPts val="1400"/>
              <a:buNone/>
            </a:pPr>
            <a:r>
              <a:rPr lang="sv-SE" sz="1800" b="1"/>
              <a:t>Övning 3</a:t>
            </a:r>
            <a:endParaRPr sz="1800" b="1"/>
          </a:p>
          <a:p>
            <a:pPr marL="0" lvl="0" indent="0" algn="l" rtl="0">
              <a:lnSpc>
                <a:spcPct val="100000"/>
              </a:lnSpc>
              <a:spcBef>
                <a:spcPts val="0"/>
              </a:spcBef>
              <a:spcAft>
                <a:spcPts val="0"/>
              </a:spcAft>
              <a:buSzPts val="1400"/>
              <a:buNone/>
            </a:pPr>
            <a:r>
              <a:rPr lang="sv-SE" sz="1800"/>
              <a:t>Vi ska kolla hur det ser ut med könsfördelning i några olika yrken och se vilka ni tror har en balanserad könsfördelning och vilka yrkeskategorier som är mer könssegregerade. Ni ska få ut lappar där det står jämn könsfördelning, flest män, flest kvinnor. Ni ska sedan få hålla fram det alternativ som ni tror stämmer. Det går att dela in workshopdeltagarna i smågrupper, eller låta varje deltagare få gissa på egen hand. Diskutera kort kring varför de har gissat som de har gjort och återkoppla när fördelningen för varje yrke är avslöjat. </a:t>
            </a:r>
            <a:endParaRPr sz="1800"/>
          </a:p>
        </p:txBody>
      </p:sp>
      <p:sp>
        <p:nvSpPr>
          <p:cNvPr id="138" name="Google Shape;13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a:t>Statistik från 2018</a:t>
            </a:r>
            <a:endParaRPr sz="1800"/>
          </a:p>
          <a:p>
            <a:pPr marL="0" lvl="0" indent="0" algn="l" rtl="0">
              <a:lnSpc>
                <a:spcPct val="100000"/>
              </a:lnSpc>
              <a:spcBef>
                <a:spcPts val="0"/>
              </a:spcBef>
              <a:spcAft>
                <a:spcPts val="0"/>
              </a:spcAft>
              <a:buSzPts val="1400"/>
              <a:buNone/>
            </a:pPr>
            <a:r>
              <a:rPr lang="sv-SE" sz="1800"/>
              <a:t>Jämn könsfördelning - 49% män, 51% kvinnor</a:t>
            </a:r>
            <a:endParaRPr sz="1800"/>
          </a:p>
          <a:p>
            <a:pPr marL="0" lvl="0" indent="0" algn="l" rtl="0">
              <a:lnSpc>
                <a:spcPct val="100000"/>
              </a:lnSpc>
              <a:spcBef>
                <a:spcPts val="0"/>
              </a:spcBef>
              <a:spcAft>
                <a:spcPts val="0"/>
              </a:spcAft>
              <a:buSzPts val="1400"/>
              <a:buNone/>
            </a:pPr>
            <a:endParaRPr sz="1800"/>
          </a:p>
          <a:p>
            <a:pPr marL="0" lvl="0" indent="0" algn="l" rtl="0">
              <a:spcBef>
                <a:spcPts val="0"/>
              </a:spcBef>
              <a:spcAft>
                <a:spcPts val="0"/>
              </a:spcAft>
              <a:buClr>
                <a:schemeClr val="dk1"/>
              </a:buClr>
              <a:buSzPts val="1400"/>
              <a:buFont typeface="Arial"/>
              <a:buNone/>
            </a:pPr>
            <a:r>
              <a:rPr lang="sv-SE" sz="1800" u="sng">
                <a:solidFill>
                  <a:schemeClr val="hlink"/>
                </a:solidFill>
                <a:hlinkClick r:id="rId3"/>
              </a:rPr>
              <a:t>Källa, SCB om könsfördelning yrken 2018</a:t>
            </a:r>
            <a:endParaRPr sz="1800"/>
          </a:p>
          <a:p>
            <a:pPr marL="0" lvl="0" indent="0" algn="l" rtl="0">
              <a:lnSpc>
                <a:spcPct val="100000"/>
              </a:lnSpc>
              <a:spcBef>
                <a:spcPts val="0"/>
              </a:spcBef>
              <a:spcAft>
                <a:spcPts val="0"/>
              </a:spcAft>
              <a:buSzPts val="1400"/>
              <a:buNone/>
            </a:pPr>
            <a:endParaRPr sz="2400"/>
          </a:p>
        </p:txBody>
      </p:sp>
      <p:sp>
        <p:nvSpPr>
          <p:cNvPr id="144" name="Google Shape;14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767890bcd5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767890bcd5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a:t>Statistik från 2017</a:t>
            </a:r>
            <a:endParaRPr sz="1800"/>
          </a:p>
          <a:p>
            <a:pPr marL="0" lvl="0" indent="0" algn="l" rtl="0">
              <a:lnSpc>
                <a:spcPct val="100000"/>
              </a:lnSpc>
              <a:spcBef>
                <a:spcPts val="0"/>
              </a:spcBef>
              <a:spcAft>
                <a:spcPts val="0"/>
              </a:spcAft>
              <a:buSzPts val="1400"/>
              <a:buNone/>
            </a:pPr>
            <a:r>
              <a:rPr lang="sv-SE" sz="1800"/>
              <a:t>Flest män - 34% kvinnor, 66% män. </a:t>
            </a:r>
            <a:endParaRPr sz="1800"/>
          </a:p>
          <a:p>
            <a:pPr marL="0" lvl="0" indent="0" algn="l" rtl="0">
              <a:lnSpc>
                <a:spcPct val="100000"/>
              </a:lnSpc>
              <a:spcBef>
                <a:spcPts val="0"/>
              </a:spcBef>
              <a:spcAft>
                <a:spcPts val="0"/>
              </a:spcAft>
              <a:buSzPts val="1400"/>
              <a:buNone/>
            </a:pPr>
            <a:endParaRPr sz="1800"/>
          </a:p>
          <a:p>
            <a:pPr marL="0" lvl="0" indent="0" algn="l" rtl="0">
              <a:spcBef>
                <a:spcPts val="0"/>
              </a:spcBef>
              <a:spcAft>
                <a:spcPts val="0"/>
              </a:spcAft>
              <a:buClr>
                <a:schemeClr val="dk1"/>
              </a:buClr>
              <a:buSzPts val="1400"/>
              <a:buFont typeface="Arial"/>
              <a:buNone/>
            </a:pPr>
            <a:r>
              <a:rPr lang="sv-SE" sz="1800" u="sng">
                <a:solidFill>
                  <a:schemeClr val="hlink"/>
                </a:solidFill>
                <a:hlinkClick r:id="rId3"/>
              </a:rPr>
              <a:t>Källa, SCB om könsfördelning yrken 2017</a:t>
            </a:r>
            <a:endParaRPr sz="1800"/>
          </a:p>
          <a:p>
            <a:pPr marL="0" lvl="0" indent="0" algn="l" rtl="0">
              <a:lnSpc>
                <a:spcPct val="100000"/>
              </a:lnSpc>
              <a:spcBef>
                <a:spcPts val="0"/>
              </a:spcBef>
              <a:spcAft>
                <a:spcPts val="0"/>
              </a:spcAft>
              <a:buSzPts val="1400"/>
              <a:buNone/>
            </a:pPr>
            <a:endParaRPr sz="1800"/>
          </a:p>
          <a:p>
            <a:pPr marL="0" lvl="0" indent="0" algn="l" rtl="0">
              <a:lnSpc>
                <a:spcPct val="100000"/>
              </a:lnSpc>
              <a:spcBef>
                <a:spcPts val="0"/>
              </a:spcBef>
              <a:spcAft>
                <a:spcPts val="0"/>
              </a:spcAft>
              <a:buSzPts val="1400"/>
              <a:buNone/>
            </a:pPr>
            <a:endParaRPr sz="1800"/>
          </a:p>
          <a:p>
            <a:pPr marL="457200" lvl="0" indent="-342900" algn="l" rtl="0">
              <a:lnSpc>
                <a:spcPct val="100000"/>
              </a:lnSpc>
              <a:spcBef>
                <a:spcPts val="0"/>
              </a:spcBef>
              <a:spcAft>
                <a:spcPts val="0"/>
              </a:spcAft>
              <a:buClr>
                <a:schemeClr val="dk1"/>
              </a:buClr>
              <a:buSzPts val="1800"/>
              <a:buChar char="-"/>
            </a:pPr>
            <a:r>
              <a:rPr lang="sv-SE" sz="1800"/>
              <a:t>Historisk återblick på polisyrket kommer på nr 20. </a:t>
            </a:r>
            <a:endParaRPr sz="1800"/>
          </a:p>
          <a:p>
            <a:pPr marL="457200" lvl="0" indent="0" algn="l" rtl="0">
              <a:lnSpc>
                <a:spcPct val="100000"/>
              </a:lnSpc>
              <a:spcBef>
                <a:spcPts val="0"/>
              </a:spcBef>
              <a:spcAft>
                <a:spcPts val="0"/>
              </a:spcAft>
              <a:buNone/>
            </a:pPr>
            <a:endParaRPr sz="1800"/>
          </a:p>
          <a:p>
            <a:pPr marL="0" lvl="0" indent="0" algn="l" rtl="0">
              <a:lnSpc>
                <a:spcPct val="100000"/>
              </a:lnSpc>
              <a:spcBef>
                <a:spcPts val="0"/>
              </a:spcBef>
              <a:spcAft>
                <a:spcPts val="0"/>
              </a:spcAft>
              <a:buNone/>
            </a:pPr>
            <a:endParaRPr sz="1800" b="1"/>
          </a:p>
        </p:txBody>
      </p:sp>
      <p:sp>
        <p:nvSpPr>
          <p:cNvPr id="151" name="Google Shape;151;g767890bcd5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767890bcd5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g767890bcd5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sv-SE" sz="1800"/>
              <a:t>Statistik från 2017</a:t>
            </a:r>
            <a:endParaRPr sz="1800"/>
          </a:p>
          <a:p>
            <a:pPr marL="0" lvl="0" indent="0" algn="l" rtl="0">
              <a:lnSpc>
                <a:spcPct val="100000"/>
              </a:lnSpc>
              <a:spcBef>
                <a:spcPts val="0"/>
              </a:spcBef>
              <a:spcAft>
                <a:spcPts val="0"/>
              </a:spcAft>
              <a:buSzPts val="1400"/>
              <a:buNone/>
            </a:pPr>
            <a:r>
              <a:rPr lang="sv-SE" sz="1800"/>
              <a:t>Jämn fördelning - 46% kvinnor, 54% män</a:t>
            </a:r>
            <a:endParaRPr sz="1800"/>
          </a:p>
          <a:p>
            <a:pPr marL="0" lvl="0" indent="0" algn="l" rtl="0">
              <a:lnSpc>
                <a:spcPct val="100000"/>
              </a:lnSpc>
              <a:spcBef>
                <a:spcPts val="0"/>
              </a:spcBef>
              <a:spcAft>
                <a:spcPts val="0"/>
              </a:spcAft>
              <a:buSzPts val="1400"/>
              <a:buNone/>
            </a:pPr>
            <a:endParaRPr sz="1800"/>
          </a:p>
          <a:p>
            <a:pPr marL="0" lvl="0" indent="0" algn="l" rtl="0">
              <a:spcBef>
                <a:spcPts val="0"/>
              </a:spcBef>
              <a:spcAft>
                <a:spcPts val="0"/>
              </a:spcAft>
              <a:buClr>
                <a:schemeClr val="dk1"/>
              </a:buClr>
              <a:buSzPts val="1400"/>
              <a:buFont typeface="Arial"/>
              <a:buNone/>
            </a:pPr>
            <a:r>
              <a:rPr lang="sv-SE" sz="1800" u="sng">
                <a:solidFill>
                  <a:schemeClr val="hlink"/>
                </a:solidFill>
                <a:hlinkClick r:id="rId3"/>
              </a:rPr>
              <a:t>Källa, SCB om könsfördelning yrken 2017</a:t>
            </a:r>
            <a:endParaRPr sz="1800"/>
          </a:p>
          <a:p>
            <a:pPr marL="0" lvl="0" indent="0" algn="l" rtl="0">
              <a:lnSpc>
                <a:spcPct val="100000"/>
              </a:lnSpc>
              <a:spcBef>
                <a:spcPts val="0"/>
              </a:spcBef>
              <a:spcAft>
                <a:spcPts val="0"/>
              </a:spcAft>
              <a:buSzPts val="1400"/>
              <a:buNone/>
            </a:pPr>
            <a:endParaRPr sz="1800"/>
          </a:p>
        </p:txBody>
      </p:sp>
      <p:sp>
        <p:nvSpPr>
          <p:cNvPr id="158" name="Google Shape;158;g767890bcd5_0_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767890bcd5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g767890bcd5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sv-SE" sz="1800"/>
              <a:t>Statistik från 2017</a:t>
            </a:r>
            <a:endParaRPr sz="1800"/>
          </a:p>
          <a:p>
            <a:pPr marL="0" lvl="0" indent="0" algn="l" rtl="0">
              <a:lnSpc>
                <a:spcPct val="100000"/>
              </a:lnSpc>
              <a:spcBef>
                <a:spcPts val="0"/>
              </a:spcBef>
              <a:spcAft>
                <a:spcPts val="0"/>
              </a:spcAft>
              <a:buClr>
                <a:schemeClr val="dk1"/>
              </a:buClr>
              <a:buSzPts val="1400"/>
              <a:buFont typeface="Arial"/>
              <a:buNone/>
            </a:pPr>
            <a:r>
              <a:rPr lang="sv-SE" sz="1800"/>
              <a:t>Flest kvinnor - 79% kvinnor, 21% män</a:t>
            </a:r>
            <a:endParaRPr sz="1800"/>
          </a:p>
          <a:p>
            <a:pPr marL="0" lvl="0" indent="0" algn="l" rtl="0">
              <a:lnSpc>
                <a:spcPct val="100000"/>
              </a:lnSpc>
              <a:spcBef>
                <a:spcPts val="0"/>
              </a:spcBef>
              <a:spcAft>
                <a:spcPts val="0"/>
              </a:spcAft>
              <a:buClr>
                <a:schemeClr val="dk1"/>
              </a:buClr>
              <a:buSzPts val="1400"/>
              <a:buFont typeface="Arial"/>
              <a:buNone/>
            </a:pPr>
            <a:endParaRPr sz="1800"/>
          </a:p>
          <a:p>
            <a:pPr marL="0" lvl="0" indent="0" algn="l" rtl="0">
              <a:spcBef>
                <a:spcPts val="0"/>
              </a:spcBef>
              <a:spcAft>
                <a:spcPts val="0"/>
              </a:spcAft>
              <a:buClr>
                <a:schemeClr val="dk1"/>
              </a:buClr>
              <a:buSzPts val="1400"/>
              <a:buFont typeface="Arial"/>
              <a:buNone/>
            </a:pPr>
            <a:r>
              <a:rPr lang="sv-SE" sz="1800" u="sng">
                <a:solidFill>
                  <a:schemeClr val="hlink"/>
                </a:solidFill>
                <a:hlinkClick r:id="rId3"/>
              </a:rPr>
              <a:t>Källa, SCB om könsfördelning yrken 2017</a:t>
            </a:r>
            <a:endParaRPr sz="1800"/>
          </a:p>
          <a:p>
            <a:pPr marL="0" lvl="0" indent="0" algn="l" rtl="0">
              <a:lnSpc>
                <a:spcPct val="100000"/>
              </a:lnSpc>
              <a:spcBef>
                <a:spcPts val="0"/>
              </a:spcBef>
              <a:spcAft>
                <a:spcPts val="0"/>
              </a:spcAft>
              <a:buClr>
                <a:schemeClr val="dk1"/>
              </a:buClr>
              <a:buSzPts val="1400"/>
              <a:buFont typeface="Arial"/>
              <a:buNone/>
            </a:pPr>
            <a:endParaRPr sz="1800"/>
          </a:p>
        </p:txBody>
      </p:sp>
      <p:sp>
        <p:nvSpPr>
          <p:cNvPr id="165" name="Google Shape;165;g767890bcd5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a:t>Statistik från 2017</a:t>
            </a:r>
            <a:endParaRPr sz="1800"/>
          </a:p>
          <a:p>
            <a:pPr marL="0" lvl="0" indent="0" algn="l" rtl="0">
              <a:lnSpc>
                <a:spcPct val="100000"/>
              </a:lnSpc>
              <a:spcBef>
                <a:spcPts val="0"/>
              </a:spcBef>
              <a:spcAft>
                <a:spcPts val="0"/>
              </a:spcAft>
              <a:buSzPts val="1400"/>
              <a:buNone/>
            </a:pPr>
            <a:r>
              <a:rPr lang="sv-SE" sz="1800"/>
              <a:t>Jämn fördelning - 52% kvinnor &amp; 48% män. </a:t>
            </a:r>
            <a:endParaRPr sz="1800"/>
          </a:p>
          <a:p>
            <a:pPr marL="0" lvl="0" indent="0" algn="l" rtl="0">
              <a:lnSpc>
                <a:spcPct val="100000"/>
              </a:lnSpc>
              <a:spcBef>
                <a:spcPts val="0"/>
              </a:spcBef>
              <a:spcAft>
                <a:spcPts val="0"/>
              </a:spcAft>
              <a:buSzPts val="1400"/>
              <a:buNone/>
            </a:pPr>
            <a:r>
              <a:rPr lang="sv-SE" sz="1800" u="sng">
                <a:solidFill>
                  <a:schemeClr val="hlink"/>
                </a:solidFill>
                <a:hlinkClick r:id="rId3"/>
              </a:rPr>
              <a:t>Källa, SCB om könsfördelning yrken 2017</a:t>
            </a:r>
            <a:endParaRPr sz="1800"/>
          </a:p>
          <a:p>
            <a:pPr marL="0" lvl="0" indent="0" algn="l" rtl="0">
              <a:lnSpc>
                <a:spcPct val="100000"/>
              </a:lnSpc>
              <a:spcBef>
                <a:spcPts val="0"/>
              </a:spcBef>
              <a:spcAft>
                <a:spcPts val="0"/>
              </a:spcAft>
              <a:buSzPts val="1400"/>
              <a:buNone/>
            </a:pPr>
            <a:endParaRPr sz="1800"/>
          </a:p>
          <a:p>
            <a:pPr marL="0" lvl="0" indent="0" algn="l" rtl="0">
              <a:lnSpc>
                <a:spcPct val="100000"/>
              </a:lnSpc>
              <a:spcBef>
                <a:spcPts val="0"/>
              </a:spcBef>
              <a:spcAft>
                <a:spcPts val="0"/>
              </a:spcAft>
              <a:buSzPts val="1400"/>
              <a:buNone/>
            </a:pPr>
            <a:endParaRPr sz="1800"/>
          </a:p>
          <a:p>
            <a:pPr marL="0" lvl="0" indent="0" algn="l" rtl="0">
              <a:lnSpc>
                <a:spcPct val="100000"/>
              </a:lnSpc>
              <a:spcBef>
                <a:spcPts val="0"/>
              </a:spcBef>
              <a:spcAft>
                <a:spcPts val="0"/>
              </a:spcAft>
              <a:buSzPts val="1400"/>
              <a:buNone/>
            </a:pPr>
            <a:r>
              <a:rPr lang="sv-SE" sz="1800"/>
              <a:t>Har förändrats senaste generationen enligt statistik från 2016, sveriges läkarförbund. </a:t>
            </a:r>
            <a:endParaRPr sz="1800"/>
          </a:p>
          <a:p>
            <a:pPr marL="0" lvl="0" indent="0" algn="l" rtl="0">
              <a:lnSpc>
                <a:spcPct val="100000"/>
              </a:lnSpc>
              <a:spcBef>
                <a:spcPts val="0"/>
              </a:spcBef>
              <a:spcAft>
                <a:spcPts val="0"/>
              </a:spcAft>
              <a:buSzPts val="1400"/>
              <a:buNone/>
            </a:pPr>
            <a:r>
              <a:rPr lang="sv-SE" sz="1800"/>
              <a:t>Läkare över 55 år  ca 60% män.</a:t>
            </a:r>
            <a:endParaRPr sz="1800"/>
          </a:p>
          <a:p>
            <a:pPr marL="0" lvl="0" indent="0" algn="l" rtl="0">
              <a:lnSpc>
                <a:spcPct val="100000"/>
              </a:lnSpc>
              <a:spcBef>
                <a:spcPts val="0"/>
              </a:spcBef>
              <a:spcAft>
                <a:spcPts val="0"/>
              </a:spcAft>
              <a:buSzPts val="1400"/>
              <a:buNone/>
            </a:pPr>
            <a:r>
              <a:rPr lang="sv-SE" sz="1800"/>
              <a:t>Läkare under 40 år  ca 60% kvinnor.</a:t>
            </a:r>
            <a:endParaRPr sz="1800"/>
          </a:p>
          <a:p>
            <a:pPr marL="0" lvl="0" indent="0" algn="l" rtl="0">
              <a:lnSpc>
                <a:spcPct val="100000"/>
              </a:lnSpc>
              <a:spcBef>
                <a:spcPts val="0"/>
              </a:spcBef>
              <a:spcAft>
                <a:spcPts val="0"/>
              </a:spcAft>
              <a:buSzPts val="1400"/>
              <a:buNone/>
            </a:pPr>
            <a:endParaRPr sz="1800"/>
          </a:p>
          <a:p>
            <a:pPr marL="0" lvl="0" indent="0" algn="l" rtl="0">
              <a:lnSpc>
                <a:spcPct val="100000"/>
              </a:lnSpc>
              <a:spcBef>
                <a:spcPts val="0"/>
              </a:spcBef>
              <a:spcAft>
                <a:spcPts val="0"/>
              </a:spcAft>
              <a:buSzPts val="1400"/>
              <a:buNone/>
            </a:pPr>
            <a:r>
              <a:rPr lang="sv-SE" sz="1800" u="sng">
                <a:solidFill>
                  <a:schemeClr val="hlink"/>
                </a:solidFill>
                <a:hlinkClick r:id="rId4"/>
              </a:rPr>
              <a:t>Källa, Läkartidningen om statistik</a:t>
            </a:r>
            <a:endParaRPr sz="1800"/>
          </a:p>
        </p:txBody>
      </p:sp>
      <p:sp>
        <p:nvSpPr>
          <p:cNvPr id="172" name="Google Shape;17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767890bcd5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g767890bcd5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a:t>Statistik från 2018</a:t>
            </a:r>
            <a:endParaRPr sz="1800"/>
          </a:p>
          <a:p>
            <a:pPr marL="0" lvl="0" indent="0" algn="l" rtl="0">
              <a:lnSpc>
                <a:spcPct val="100000"/>
              </a:lnSpc>
              <a:spcBef>
                <a:spcPts val="0"/>
              </a:spcBef>
              <a:spcAft>
                <a:spcPts val="0"/>
              </a:spcAft>
              <a:buSzPts val="1400"/>
              <a:buNone/>
            </a:pPr>
            <a:endParaRPr sz="1800"/>
          </a:p>
          <a:p>
            <a:pPr marL="0" lvl="0" indent="0" algn="l" rtl="0">
              <a:lnSpc>
                <a:spcPct val="100000"/>
              </a:lnSpc>
              <a:spcBef>
                <a:spcPts val="0"/>
              </a:spcBef>
              <a:spcAft>
                <a:spcPts val="0"/>
              </a:spcAft>
              <a:buSzPts val="1400"/>
              <a:buNone/>
            </a:pPr>
            <a:r>
              <a:rPr lang="sv-SE" sz="1800"/>
              <a:t>Grundskolan: Flest kvinnor 75% - 25% män</a:t>
            </a:r>
            <a:endParaRPr sz="1800"/>
          </a:p>
          <a:p>
            <a:pPr marL="0" lvl="0" indent="0" algn="l" rtl="0">
              <a:lnSpc>
                <a:spcPct val="100000"/>
              </a:lnSpc>
              <a:spcBef>
                <a:spcPts val="0"/>
              </a:spcBef>
              <a:spcAft>
                <a:spcPts val="0"/>
              </a:spcAft>
              <a:buSzPts val="1400"/>
              <a:buNone/>
            </a:pPr>
            <a:endParaRPr sz="1800"/>
          </a:p>
          <a:p>
            <a:pPr marL="0" lvl="0" indent="0" algn="l" rtl="0">
              <a:lnSpc>
                <a:spcPct val="100000"/>
              </a:lnSpc>
              <a:spcBef>
                <a:spcPts val="0"/>
              </a:spcBef>
              <a:spcAft>
                <a:spcPts val="0"/>
              </a:spcAft>
              <a:buSzPts val="1400"/>
              <a:buNone/>
            </a:pPr>
            <a:r>
              <a:rPr lang="sv-SE" sz="1800"/>
              <a:t>Gymnasielärare	 </a:t>
            </a:r>
            <a:endParaRPr sz="1800"/>
          </a:p>
          <a:p>
            <a:pPr marL="0" lvl="0" indent="0" algn="l" rtl="0">
              <a:lnSpc>
                <a:spcPct val="100000"/>
              </a:lnSpc>
              <a:spcBef>
                <a:spcPts val="0"/>
              </a:spcBef>
              <a:spcAft>
                <a:spcPts val="0"/>
              </a:spcAft>
              <a:buSzPts val="1400"/>
              <a:buNone/>
            </a:pPr>
            <a:r>
              <a:rPr lang="sv-SE" sz="1800"/>
              <a:t>Kvinnor	58,7 %</a:t>
            </a:r>
            <a:endParaRPr sz="1800"/>
          </a:p>
          <a:p>
            <a:pPr marL="0" lvl="0" indent="0" algn="l" rtl="0">
              <a:lnSpc>
                <a:spcPct val="100000"/>
              </a:lnSpc>
              <a:spcBef>
                <a:spcPts val="0"/>
              </a:spcBef>
              <a:spcAft>
                <a:spcPts val="0"/>
              </a:spcAft>
              <a:buSzPts val="1400"/>
              <a:buNone/>
            </a:pPr>
            <a:r>
              <a:rPr lang="sv-SE" sz="1800"/>
              <a:t>Män	41,3% </a:t>
            </a:r>
            <a:endParaRPr sz="1800"/>
          </a:p>
          <a:p>
            <a:pPr marL="0" lvl="0" indent="0" algn="l" rtl="0">
              <a:lnSpc>
                <a:spcPct val="100000"/>
              </a:lnSpc>
              <a:spcBef>
                <a:spcPts val="0"/>
              </a:spcBef>
              <a:spcAft>
                <a:spcPts val="0"/>
              </a:spcAft>
              <a:buSzPts val="1400"/>
              <a:buNone/>
            </a:pPr>
            <a:endParaRPr sz="1800"/>
          </a:p>
          <a:p>
            <a:pPr marL="0" lvl="0" indent="0" algn="l" rtl="0">
              <a:spcBef>
                <a:spcPts val="0"/>
              </a:spcBef>
              <a:spcAft>
                <a:spcPts val="0"/>
              </a:spcAft>
              <a:buClr>
                <a:schemeClr val="dk1"/>
              </a:buClr>
              <a:buSzPts val="1400"/>
              <a:buFont typeface="Arial"/>
              <a:buNone/>
            </a:pPr>
            <a:r>
              <a:rPr lang="sv-SE" sz="1800" u="sng">
                <a:solidFill>
                  <a:schemeClr val="hlink"/>
                </a:solidFill>
                <a:hlinkClick r:id="rId3"/>
              </a:rPr>
              <a:t>Källa, SCB om könsfördelning yrken 2018</a:t>
            </a:r>
            <a:endParaRPr sz="1800"/>
          </a:p>
          <a:p>
            <a:pPr marL="0" lvl="0" indent="0" algn="l" rtl="0">
              <a:lnSpc>
                <a:spcPct val="100000"/>
              </a:lnSpc>
              <a:spcBef>
                <a:spcPts val="0"/>
              </a:spcBef>
              <a:spcAft>
                <a:spcPts val="0"/>
              </a:spcAft>
              <a:buSzPts val="1400"/>
              <a:buNone/>
            </a:pPr>
            <a:endParaRPr sz="1800" i="1"/>
          </a:p>
        </p:txBody>
      </p:sp>
      <p:sp>
        <p:nvSpPr>
          <p:cNvPr id="179" name="Google Shape;179;g767890bcd5_0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6c34baa13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6c34baa138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a:t>Det finns olika teorier kring varför svensk arbetsmarknad blivit jämställd men segregerad. Oavsett så har många stora förändringar skett sent i historien. Vi ska gå igenom lite historiska händelser som kan hjälpa till att förklara varför den svenska arbetsmarknaden ser ut som den gör. </a:t>
            </a:r>
            <a:endParaRPr sz="1800"/>
          </a:p>
          <a:p>
            <a:pPr marL="0" lvl="0" indent="0" algn="l" rtl="0">
              <a:lnSpc>
                <a:spcPct val="100000"/>
              </a:lnSpc>
              <a:spcBef>
                <a:spcPts val="0"/>
              </a:spcBef>
              <a:spcAft>
                <a:spcPts val="0"/>
              </a:spcAft>
              <a:buSzPts val="1400"/>
              <a:buNone/>
            </a:pPr>
            <a:r>
              <a:rPr lang="sv-SE" sz="1800"/>
              <a:t>Fakta kring datum och historiska händelser hämtad från materialet “PÅ LIKA VILLKOR</a:t>
            </a:r>
            <a:endParaRPr sz="1800"/>
          </a:p>
          <a:p>
            <a:pPr marL="0" lvl="0" indent="0" algn="l" rtl="0">
              <a:lnSpc>
                <a:spcPct val="100000"/>
              </a:lnSpc>
              <a:spcBef>
                <a:spcPts val="0"/>
              </a:spcBef>
              <a:spcAft>
                <a:spcPts val="0"/>
              </a:spcAft>
              <a:buSzPts val="1400"/>
              <a:buNone/>
            </a:pPr>
            <a:r>
              <a:rPr lang="sv-SE" sz="1800"/>
              <a:t>-Jämställdhet genom livet”- Arena Skolinformation, om inget annat anges.</a:t>
            </a:r>
            <a:endParaRPr sz="1800"/>
          </a:p>
          <a:p>
            <a:pPr marL="0" lvl="0" indent="0" algn="l" rtl="0">
              <a:lnSpc>
                <a:spcPct val="100000"/>
              </a:lnSpc>
              <a:spcBef>
                <a:spcPts val="0"/>
              </a:spcBef>
              <a:spcAft>
                <a:spcPts val="0"/>
              </a:spcAft>
              <a:buSzPts val="1400"/>
              <a:buNone/>
            </a:pPr>
            <a:endParaRPr sz="1800"/>
          </a:p>
        </p:txBody>
      </p:sp>
      <p:sp>
        <p:nvSpPr>
          <p:cNvPr id="186" name="Google Shape;186;g6c34baa138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sv-SE"/>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6c34baa138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6c34baa138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a:t>1909 - En lag upprättas som förbjuder kvinnor att arbeta på natten. Lagen gör bland annat att kvinnor inte kan konkurrera om avlönade nattarbeten, utan det blir männen som har möjlighet att jobba de tider som betalar bäst. </a:t>
            </a:r>
            <a:endParaRPr sz="1800"/>
          </a:p>
          <a:p>
            <a:pPr marL="0" lvl="0" indent="0" algn="l" rtl="0">
              <a:lnSpc>
                <a:spcPct val="100000"/>
              </a:lnSpc>
              <a:spcBef>
                <a:spcPts val="0"/>
              </a:spcBef>
              <a:spcAft>
                <a:spcPts val="0"/>
              </a:spcAft>
              <a:buSzPts val="1100"/>
              <a:buNone/>
            </a:pPr>
            <a:endParaRPr sz="1800"/>
          </a:p>
        </p:txBody>
      </p:sp>
      <p:sp>
        <p:nvSpPr>
          <p:cNvPr id="192" name="Google Shape;192;g6c34baa138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sv-SE"/>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6c34baa138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g6c34baa138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a:t>1921- Kvinnor får rösträtt och kan röstas in i riksdagen. Detta år röstas fem kvinnor in i riksdagen.</a:t>
            </a:r>
            <a:endParaRPr sz="1800"/>
          </a:p>
          <a:p>
            <a:pPr marL="0" lvl="0" indent="0" algn="l" rtl="0">
              <a:lnSpc>
                <a:spcPct val="100000"/>
              </a:lnSpc>
              <a:spcBef>
                <a:spcPts val="0"/>
              </a:spcBef>
              <a:spcAft>
                <a:spcPts val="0"/>
              </a:spcAft>
              <a:buSzPts val="1400"/>
              <a:buNone/>
            </a:pPr>
            <a:endParaRPr sz="1800"/>
          </a:p>
          <a:p>
            <a:pPr marL="0" lvl="0" indent="0" algn="l" rtl="0">
              <a:lnSpc>
                <a:spcPct val="100000"/>
              </a:lnSpc>
              <a:spcBef>
                <a:spcPts val="0"/>
              </a:spcBef>
              <a:spcAft>
                <a:spcPts val="0"/>
              </a:spcAft>
              <a:buSzPts val="1400"/>
              <a:buNone/>
            </a:pPr>
            <a:r>
              <a:rPr lang="sv-SE" sz="1800" u="sng">
                <a:solidFill>
                  <a:schemeClr val="hlink"/>
                </a:solidFill>
                <a:hlinkClick r:id="rId3"/>
              </a:rPr>
              <a:t>Källa, Riksdagen om valet 1921</a:t>
            </a:r>
            <a:endParaRPr sz="1800"/>
          </a:p>
        </p:txBody>
      </p:sp>
      <p:sp>
        <p:nvSpPr>
          <p:cNvPr id="200" name="Google Shape;200;g6c34baa138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sv-SE"/>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6c34baa138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g6c34baa138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a:t>Innan 1927 endast möjligt för flickor att ta realexamen som motsvarar grundskolan i dagens skolsystem. Läroverk motsvarar gymnasiet.</a:t>
            </a:r>
            <a:endParaRPr sz="1800"/>
          </a:p>
          <a:p>
            <a:pPr marL="0" lvl="0" indent="0" algn="l" rtl="0">
              <a:lnSpc>
                <a:spcPct val="100000"/>
              </a:lnSpc>
              <a:spcBef>
                <a:spcPts val="0"/>
              </a:spcBef>
              <a:spcAft>
                <a:spcPts val="0"/>
              </a:spcAft>
              <a:buSzPts val="1400"/>
              <a:buNone/>
            </a:pPr>
            <a:endParaRPr sz="1800"/>
          </a:p>
          <a:p>
            <a:pPr marL="0" lvl="0" indent="0" algn="l" rtl="0">
              <a:lnSpc>
                <a:spcPct val="100000"/>
              </a:lnSpc>
              <a:spcBef>
                <a:spcPts val="0"/>
              </a:spcBef>
              <a:spcAft>
                <a:spcPts val="0"/>
              </a:spcAft>
              <a:buSzPts val="1400"/>
              <a:buNone/>
            </a:pPr>
            <a:r>
              <a:rPr lang="sv-SE" sz="1800" u="sng">
                <a:solidFill>
                  <a:schemeClr val="hlink"/>
                </a:solidFill>
                <a:hlinkClick r:id="rId3"/>
              </a:rPr>
              <a:t>Källa, UKÄ om kvinnors utbildningshistoria </a:t>
            </a:r>
            <a:endParaRPr sz="1800"/>
          </a:p>
        </p:txBody>
      </p:sp>
      <p:sp>
        <p:nvSpPr>
          <p:cNvPr id="208" name="Google Shape;208;g6c34baa138_0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sv-SE"/>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6c30e49918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g6c30e49918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a:t>1939 - Förbud mot att avskeda kvinnor pga. giftermål eller graviditet </a:t>
            </a:r>
            <a:endParaRPr sz="1800"/>
          </a:p>
        </p:txBody>
      </p:sp>
      <p:sp>
        <p:nvSpPr>
          <p:cNvPr id="216" name="Google Shape;216;g6c30e49918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sv-SE"/>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6c34baa138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g6c34baa138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2400"/>
          </a:p>
        </p:txBody>
      </p:sp>
      <p:sp>
        <p:nvSpPr>
          <p:cNvPr id="222" name="Google Shape;222;g6c34baa138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sv-SE"/>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6c34baa138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g6c34baa138_0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a:t>1967 upprättas en lag om att alla barn ska ha rätt till förskola. Detta innebar i praktiken att möjligheten att arbeta på dagen ökar för kvinnor som under denna tid ofta hade huvudansvaret för barnomsorg och hem. </a:t>
            </a:r>
            <a:endParaRPr sz="1800"/>
          </a:p>
          <a:p>
            <a:pPr marL="0" lvl="0" indent="0" algn="l" rtl="0">
              <a:lnSpc>
                <a:spcPct val="100000"/>
              </a:lnSpc>
              <a:spcBef>
                <a:spcPts val="0"/>
              </a:spcBef>
              <a:spcAft>
                <a:spcPts val="0"/>
              </a:spcAft>
              <a:buSzPts val="1400"/>
              <a:buNone/>
            </a:pPr>
            <a:endParaRPr/>
          </a:p>
        </p:txBody>
      </p:sp>
      <p:sp>
        <p:nvSpPr>
          <p:cNvPr id="230" name="Google Shape;230;g6c34baa138_0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sv-SE"/>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6c34baa138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g6c34baa138_0_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800"/>
          </a:p>
          <a:p>
            <a:pPr marL="0" lvl="0" indent="0" algn="l" rtl="0">
              <a:lnSpc>
                <a:spcPct val="100000"/>
              </a:lnSpc>
              <a:spcBef>
                <a:spcPts val="0"/>
              </a:spcBef>
              <a:spcAft>
                <a:spcPts val="0"/>
              </a:spcAft>
              <a:buSzPts val="1400"/>
              <a:buNone/>
            </a:pPr>
            <a:r>
              <a:rPr lang="sv-SE" sz="1800"/>
              <a:t>1971. Sambeskattningen för gifta par tas bort. Det innebär att det blir mer lönsamt för kvinnor att arbeta. “Sambeskattning innebär att makarna i ett äktenskap vardera beskattas för hälften av den sammanlagda inkomsten. Detta kan sänka den totala skatt de betalar genom att partnern med högre inkomster får lägre marginalskatt. Dock får den som tjänar mindre betala lika hög skatt som den som tjänar mest, varför sambeskattning generellt drabbar kvinnors inkomst mer än mäns.” Mer info om sambeskattning och hur detta påverkar; </a:t>
            </a:r>
            <a:r>
              <a:rPr lang="sv-SE" sz="1800" u="sng">
                <a:solidFill>
                  <a:schemeClr val="hlink"/>
                </a:solidFill>
                <a:hlinkClick r:id="rId3"/>
              </a:rPr>
              <a:t>Information sambeskattning</a:t>
            </a:r>
            <a:r>
              <a:rPr lang="sv-SE" sz="1800"/>
              <a:t> </a:t>
            </a:r>
            <a:endParaRPr sz="1800"/>
          </a:p>
        </p:txBody>
      </p:sp>
      <p:sp>
        <p:nvSpPr>
          <p:cNvPr id="238" name="Google Shape;238;g6c34baa138_0_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sv-SE"/>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6c34baa138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g6c34baa138_0_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800"/>
          </a:p>
          <a:p>
            <a:pPr marL="0" lvl="0" indent="0" algn="l" rtl="0">
              <a:lnSpc>
                <a:spcPct val="100000"/>
              </a:lnSpc>
              <a:spcBef>
                <a:spcPts val="0"/>
              </a:spcBef>
              <a:spcAft>
                <a:spcPts val="0"/>
              </a:spcAft>
              <a:buSzPts val="1400"/>
              <a:buNone/>
            </a:pPr>
            <a:r>
              <a:rPr lang="sv-SE" sz="1800">
                <a:solidFill>
                  <a:srgbClr val="222222"/>
                </a:solidFill>
                <a:highlight>
                  <a:srgbClr val="FFFFFF"/>
                </a:highlight>
              </a:rPr>
              <a:t>1974 Får båda föräldrarna rätt att vara hemma med barnen, alltså föräldralediga. 1974 tog mammor ut 99,5 procent av alla dagarna medan pappor tog ut 0,5 procent. 2019 stod mammorna för cirka 70 procent av de utbetalda dagarna och papporna cirka 30 procent. Fördelningen blir allt mer jämn men det har tagit tid. Det finns många fördelar med att dela lika på föräldrapenningdagarna, vilket kan vara ett skäl till att fler delar jämnare. (Att dela lika bidrar till att båda föräldrarna får bättre förutsättningar för att utveckla sina karriärer, få en bättre relation med sina barn och i förlängningen minskar risken för sjukskrivning pga. utmattning.) </a:t>
            </a:r>
            <a:endParaRPr sz="1800">
              <a:solidFill>
                <a:srgbClr val="222222"/>
              </a:solidFill>
              <a:highlight>
                <a:srgbClr val="FFFFFF"/>
              </a:highlight>
            </a:endParaRPr>
          </a:p>
          <a:p>
            <a:pPr marL="0" lvl="0" indent="0" algn="l" rtl="0">
              <a:lnSpc>
                <a:spcPct val="100000"/>
              </a:lnSpc>
              <a:spcBef>
                <a:spcPts val="0"/>
              </a:spcBef>
              <a:spcAft>
                <a:spcPts val="0"/>
              </a:spcAft>
              <a:buSzPts val="1400"/>
              <a:buNone/>
            </a:pPr>
            <a:r>
              <a:rPr lang="sv-SE" sz="1800" u="sng">
                <a:solidFill>
                  <a:schemeClr val="hlink"/>
                </a:solidFill>
                <a:highlight>
                  <a:srgbClr val="FFFFFF"/>
                </a:highlight>
                <a:hlinkClick r:id="rId3"/>
              </a:rPr>
              <a:t>Källa, Försäkringskassan om fördelning av föräldraledighet</a:t>
            </a:r>
            <a:endParaRPr sz="1800">
              <a:solidFill>
                <a:srgbClr val="222222"/>
              </a:solidFill>
              <a:highlight>
                <a:srgbClr val="FFFFFF"/>
              </a:highlight>
            </a:endParaRPr>
          </a:p>
        </p:txBody>
      </p:sp>
      <p:sp>
        <p:nvSpPr>
          <p:cNvPr id="246" name="Google Shape;246;g6c34baa138_0_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sv-SE"/>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a:t>1979 - Ojämställdhet blir olagligt på arbetet.</a:t>
            </a:r>
            <a:endParaRPr sz="1800"/>
          </a:p>
          <a:p>
            <a:pPr marL="457200" lvl="0" indent="-342900" algn="l" rtl="0">
              <a:lnSpc>
                <a:spcPct val="100000"/>
              </a:lnSpc>
              <a:spcBef>
                <a:spcPts val="0"/>
              </a:spcBef>
              <a:spcAft>
                <a:spcPts val="0"/>
              </a:spcAft>
              <a:buSzPts val="1800"/>
              <a:buChar char="●"/>
            </a:pPr>
            <a:r>
              <a:rPr lang="sv-SE" sz="1800"/>
              <a:t>Olagligt gör att man kan bli dömd för diskriminering. </a:t>
            </a:r>
            <a:endParaRPr sz="1800"/>
          </a:p>
          <a:p>
            <a:pPr marL="457200" lvl="0" indent="-342900" algn="l" rtl="0">
              <a:lnSpc>
                <a:spcPct val="100000"/>
              </a:lnSpc>
              <a:spcBef>
                <a:spcPts val="0"/>
              </a:spcBef>
              <a:spcAft>
                <a:spcPts val="0"/>
              </a:spcAft>
              <a:buSzPts val="1800"/>
              <a:buChar char="●"/>
            </a:pPr>
            <a:r>
              <a:rPr lang="sv-SE" sz="1800"/>
              <a:t>År 1979 antogs en lag om jämställdhet mellan kvinnor och män i</a:t>
            </a:r>
            <a:endParaRPr sz="1800"/>
          </a:p>
          <a:p>
            <a:pPr marL="457200" lvl="0" indent="0" algn="l" rtl="0">
              <a:lnSpc>
                <a:spcPct val="100000"/>
              </a:lnSpc>
              <a:spcBef>
                <a:spcPts val="0"/>
              </a:spcBef>
              <a:spcAft>
                <a:spcPts val="0"/>
              </a:spcAft>
              <a:buNone/>
            </a:pPr>
            <a:r>
              <a:rPr lang="sv-SE" sz="1800"/>
              <a:t>arbetslivet. Syftet var att ge kvinnor och män lika rätt i fråga om</a:t>
            </a:r>
            <a:endParaRPr sz="1800"/>
          </a:p>
          <a:p>
            <a:pPr marL="457200" lvl="0" indent="0" algn="l" rtl="0">
              <a:lnSpc>
                <a:spcPct val="100000"/>
              </a:lnSpc>
              <a:spcBef>
                <a:spcPts val="0"/>
              </a:spcBef>
              <a:spcAft>
                <a:spcPts val="0"/>
              </a:spcAft>
              <a:buNone/>
            </a:pPr>
            <a:r>
              <a:rPr lang="sv-SE" sz="1800"/>
              <a:t>arbetsvillkor, anställning och utvecklingsmöjligheter. Lagen innebar</a:t>
            </a:r>
            <a:endParaRPr sz="1800"/>
          </a:p>
          <a:p>
            <a:pPr marL="457200" lvl="0" indent="0" algn="l" rtl="0">
              <a:lnSpc>
                <a:spcPct val="100000"/>
              </a:lnSpc>
              <a:spcBef>
                <a:spcPts val="0"/>
              </a:spcBef>
              <a:spcAft>
                <a:spcPts val="0"/>
              </a:spcAft>
              <a:buNone/>
            </a:pPr>
            <a:r>
              <a:rPr lang="sv-SE" sz="1800"/>
              <a:t>förbättringar för kvinnors villkor i arbetslivet.</a:t>
            </a:r>
            <a:endParaRPr sz="1800"/>
          </a:p>
          <a:p>
            <a:pPr marL="457200" lvl="0" indent="-342900" algn="l" rtl="0">
              <a:lnSpc>
                <a:spcPct val="100000"/>
              </a:lnSpc>
              <a:spcBef>
                <a:spcPts val="0"/>
              </a:spcBef>
              <a:spcAft>
                <a:spcPts val="0"/>
              </a:spcAft>
              <a:buSzPts val="1800"/>
              <a:buChar char="●"/>
            </a:pPr>
            <a:r>
              <a:rPr lang="sv-SE" sz="1800"/>
              <a:t>Yrkesområden öppnades upp, och kvinnor kunde nu börja jobba</a:t>
            </a:r>
            <a:endParaRPr sz="1800"/>
          </a:p>
          <a:p>
            <a:pPr marL="457200" lvl="0" indent="0" algn="l" rtl="0">
              <a:lnSpc>
                <a:spcPct val="100000"/>
              </a:lnSpc>
              <a:spcBef>
                <a:spcPts val="0"/>
              </a:spcBef>
              <a:spcAft>
                <a:spcPts val="0"/>
              </a:spcAft>
              <a:buNone/>
            </a:pPr>
            <a:r>
              <a:rPr lang="sv-SE" sz="1800"/>
              <a:t>inom olika yrken som präst och militär. Dock var det inte många</a:t>
            </a:r>
            <a:endParaRPr sz="1800"/>
          </a:p>
          <a:p>
            <a:pPr marL="457200" lvl="0" indent="0" algn="l" rtl="0">
              <a:lnSpc>
                <a:spcPct val="100000"/>
              </a:lnSpc>
              <a:spcBef>
                <a:spcPts val="0"/>
              </a:spcBef>
              <a:spcAft>
                <a:spcPts val="0"/>
              </a:spcAft>
              <a:buNone/>
            </a:pPr>
            <a:r>
              <a:rPr lang="sv-SE" sz="1800"/>
              <a:t>kvinnor som arbetade inom de nya yrkena och de som ändå gjorde det möttes ofta av motstånd från män.</a:t>
            </a:r>
            <a:endParaRPr sz="1800"/>
          </a:p>
          <a:p>
            <a:pPr marL="457200" lvl="0" indent="-342900" algn="l" rtl="0">
              <a:lnSpc>
                <a:spcPct val="100000"/>
              </a:lnSpc>
              <a:spcBef>
                <a:spcPts val="0"/>
              </a:spcBef>
              <a:spcAft>
                <a:spcPts val="0"/>
              </a:spcAft>
              <a:buSzPts val="1800"/>
              <a:buChar char="●"/>
            </a:pPr>
            <a:r>
              <a:rPr lang="sv-SE" sz="1800"/>
              <a:t>1957 fick kvinnor börja polisskolan, men det var få kvinnliga poliser då och de fick inte använda samma vapen som männen.  </a:t>
            </a:r>
            <a:r>
              <a:rPr lang="sv-SE" sz="1800" u="sng">
                <a:solidFill>
                  <a:schemeClr val="hlink"/>
                </a:solidFill>
                <a:hlinkClick r:id="rId3"/>
              </a:rPr>
              <a:t>Källa, Polismuseet om polishistoria</a:t>
            </a:r>
            <a:endParaRPr sz="1800"/>
          </a:p>
          <a:p>
            <a:pPr marL="457200" lvl="0" indent="-342900" algn="l" rtl="0">
              <a:lnSpc>
                <a:spcPct val="100000"/>
              </a:lnSpc>
              <a:spcBef>
                <a:spcPts val="0"/>
              </a:spcBef>
              <a:spcAft>
                <a:spcPts val="0"/>
              </a:spcAft>
              <a:buSzPts val="1800"/>
              <a:buChar char="●"/>
            </a:pPr>
            <a:r>
              <a:rPr lang="sv-SE" sz="1800"/>
              <a:t>Sedan 1989 är samtliga befattningar inom militären öppna för kvinnor.</a:t>
            </a:r>
            <a:r>
              <a:rPr lang="sv-SE" sz="1800" u="sng">
                <a:solidFill>
                  <a:schemeClr val="hlink"/>
                </a:solidFill>
                <a:hlinkClick r:id="rId4"/>
              </a:rPr>
              <a:t>Källa, Försvarsmakten om historia</a:t>
            </a:r>
            <a:r>
              <a:rPr lang="sv-SE" sz="1800"/>
              <a:t> </a:t>
            </a:r>
            <a:endParaRPr sz="1800"/>
          </a:p>
          <a:p>
            <a:pPr marL="0" lvl="0" indent="0" algn="l" rtl="0">
              <a:lnSpc>
                <a:spcPct val="100000"/>
              </a:lnSpc>
              <a:spcBef>
                <a:spcPts val="0"/>
              </a:spcBef>
              <a:spcAft>
                <a:spcPts val="0"/>
              </a:spcAft>
              <a:buSzPts val="1400"/>
              <a:buNone/>
            </a:pPr>
            <a:endParaRPr/>
          </a:p>
        </p:txBody>
      </p:sp>
      <p:sp>
        <p:nvSpPr>
          <p:cNvPr id="254" name="Google Shape;25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9" name="Google Shape;25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sv-SE" sz="1800"/>
              <a:t>Vi ska kolla på två videoklipp. Fundera över vad det finns för fördelar med att bryta normer på arbetsmarknaden. Kanske hör du något bra argument i filmerna. Prova att fundera utifrån olika perspektiv. </a:t>
            </a:r>
            <a:endParaRPr sz="1800"/>
          </a:p>
          <a:p>
            <a:pPr marL="457200" lvl="0" indent="-342900" algn="l" rtl="0">
              <a:lnSpc>
                <a:spcPct val="100000"/>
              </a:lnSpc>
              <a:spcBef>
                <a:spcPts val="0"/>
              </a:spcBef>
              <a:spcAft>
                <a:spcPts val="0"/>
              </a:spcAft>
              <a:buSzPts val="1800"/>
              <a:buChar char="●"/>
            </a:pPr>
            <a:r>
              <a:rPr lang="sv-SE" sz="1800"/>
              <a:t>Vad finns det för fördelar om du är arbetsgivare?</a:t>
            </a:r>
            <a:endParaRPr sz="1800"/>
          </a:p>
          <a:p>
            <a:pPr marL="457200" lvl="0" indent="-342900" algn="l" rtl="0">
              <a:lnSpc>
                <a:spcPct val="100000"/>
              </a:lnSpc>
              <a:spcBef>
                <a:spcPts val="0"/>
              </a:spcBef>
              <a:spcAft>
                <a:spcPts val="0"/>
              </a:spcAft>
              <a:buSzPts val="1800"/>
              <a:buChar char="●"/>
            </a:pPr>
            <a:r>
              <a:rPr lang="sv-SE" sz="1800"/>
              <a:t>Vad finns det för fördelar om du är arbetstagare (alltså anställd)? </a:t>
            </a:r>
            <a:endParaRPr sz="1800"/>
          </a:p>
          <a:p>
            <a:pPr marL="457200" lvl="0" indent="-342900" algn="l" rtl="0">
              <a:lnSpc>
                <a:spcPct val="100000"/>
              </a:lnSpc>
              <a:spcBef>
                <a:spcPts val="0"/>
              </a:spcBef>
              <a:spcAft>
                <a:spcPts val="0"/>
              </a:spcAft>
              <a:buSzPts val="1800"/>
              <a:buChar char="●"/>
            </a:pPr>
            <a:r>
              <a:rPr lang="sv-SE" sz="1800"/>
              <a:t>Vad finns det för fördelar utifrån perspektivet som kvinna/man? </a:t>
            </a:r>
            <a:endParaRPr sz="1800"/>
          </a:p>
          <a:p>
            <a:pPr marL="457200" lvl="0" indent="0" algn="l" rtl="0">
              <a:lnSpc>
                <a:spcPct val="100000"/>
              </a:lnSpc>
              <a:spcBef>
                <a:spcPts val="0"/>
              </a:spcBef>
              <a:spcAft>
                <a:spcPts val="0"/>
              </a:spcAft>
              <a:buNone/>
            </a:pPr>
            <a:r>
              <a:rPr lang="sv-SE" sz="1800"/>
              <a:t> </a:t>
            </a:r>
            <a:endParaRPr sz="1800"/>
          </a:p>
        </p:txBody>
      </p:sp>
      <p:sp>
        <p:nvSpPr>
          <p:cNvPr id="265" name="Google Shape;26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6c431a49ab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g6c431a49ab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sv-SE" sz="1800" dirty="0"/>
              <a:t>Filmen är hämtad från </a:t>
            </a:r>
            <a:r>
              <a:rPr lang="sv-SE" sz="1800" dirty="0" err="1">
                <a:solidFill>
                  <a:srgbClr val="030303"/>
                </a:solidFill>
                <a:highlight>
                  <a:srgbClr val="F9F9F9"/>
                </a:highlight>
              </a:rPr>
              <a:t>YRMiS</a:t>
            </a:r>
            <a:endParaRPr sz="1800" dirty="0">
              <a:solidFill>
                <a:srgbClr val="030303"/>
              </a:solidFill>
              <a:highlight>
                <a:srgbClr val="F9F9F9"/>
              </a:highlight>
            </a:endParaRPr>
          </a:p>
          <a:p>
            <a:pPr marL="0" lvl="0" indent="0" algn="l" rtl="0">
              <a:lnSpc>
                <a:spcPct val="100000"/>
              </a:lnSpc>
              <a:spcBef>
                <a:spcPts val="0"/>
              </a:spcBef>
              <a:spcAft>
                <a:spcPts val="0"/>
              </a:spcAft>
              <a:buClr>
                <a:schemeClr val="dk1"/>
              </a:buClr>
              <a:buSzPts val="1400"/>
              <a:buFont typeface="Arial"/>
              <a:buNone/>
            </a:pPr>
            <a:r>
              <a:rPr lang="sv-SE" sz="1800" u="sng" dirty="0">
                <a:solidFill>
                  <a:schemeClr val="hlink"/>
                </a:solidFill>
                <a:highlight>
                  <a:srgbClr val="F9F9F9"/>
                </a:highlight>
                <a:hlinkClick r:id="rId3"/>
              </a:rPr>
              <a:t>Källa, yrkesfilm från </a:t>
            </a:r>
            <a:r>
              <a:rPr lang="sv-SE" sz="1800" u="sng" dirty="0" err="1">
                <a:solidFill>
                  <a:schemeClr val="hlink"/>
                </a:solidFill>
                <a:highlight>
                  <a:srgbClr val="F9F9F9"/>
                </a:highlight>
                <a:hlinkClick r:id="rId3"/>
              </a:rPr>
              <a:t>YRMiS</a:t>
            </a:r>
            <a:endParaRPr sz="1800" dirty="0">
              <a:solidFill>
                <a:srgbClr val="030303"/>
              </a:solidFill>
              <a:highlight>
                <a:srgbClr val="F9F9F9"/>
              </a:highlight>
            </a:endParaRPr>
          </a:p>
          <a:p>
            <a:pPr marL="0" lvl="0" indent="0" algn="l" rtl="0">
              <a:lnSpc>
                <a:spcPct val="100000"/>
              </a:lnSpc>
              <a:spcBef>
                <a:spcPts val="0"/>
              </a:spcBef>
              <a:spcAft>
                <a:spcPts val="0"/>
              </a:spcAft>
              <a:buClr>
                <a:schemeClr val="dk1"/>
              </a:buClr>
              <a:buSzPts val="1400"/>
              <a:buFont typeface="Arial"/>
              <a:buNone/>
            </a:pPr>
            <a:endParaRPr sz="1800" dirty="0"/>
          </a:p>
          <a:p>
            <a:pPr marL="457200" lvl="0" indent="0" algn="l" rtl="0">
              <a:lnSpc>
                <a:spcPct val="100000"/>
              </a:lnSpc>
              <a:spcBef>
                <a:spcPts val="0"/>
              </a:spcBef>
              <a:spcAft>
                <a:spcPts val="0"/>
              </a:spcAft>
              <a:buNone/>
            </a:pPr>
            <a:endParaRPr sz="1800" dirty="0"/>
          </a:p>
        </p:txBody>
      </p:sp>
      <p:sp>
        <p:nvSpPr>
          <p:cNvPr id="272" name="Google Shape;272;g6c431a49ab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sv-SE"/>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dirty="0"/>
              <a:t>Filmklipp hämtat från nyhetsrapportering SVT 2019.10.07</a:t>
            </a:r>
            <a:endParaRPr sz="1800" dirty="0"/>
          </a:p>
          <a:p>
            <a:pPr marL="0" lvl="0" indent="0" algn="l" rtl="0">
              <a:lnSpc>
                <a:spcPct val="100000"/>
              </a:lnSpc>
              <a:spcBef>
                <a:spcPts val="0"/>
              </a:spcBef>
              <a:spcAft>
                <a:spcPts val="0"/>
              </a:spcAft>
              <a:buSzPts val="1400"/>
              <a:buNone/>
            </a:pPr>
            <a:r>
              <a:rPr lang="sv-SE" sz="1800" u="sng" dirty="0">
                <a:solidFill>
                  <a:schemeClr val="hlink"/>
                </a:solidFill>
                <a:hlinkClick r:id="rId3"/>
              </a:rPr>
              <a:t>Källa, SVT</a:t>
            </a:r>
            <a:endParaRPr sz="1800" dirty="0"/>
          </a:p>
          <a:p>
            <a:pPr marL="0" lvl="0" indent="0" algn="l" rtl="0">
              <a:lnSpc>
                <a:spcPct val="100000"/>
              </a:lnSpc>
              <a:spcBef>
                <a:spcPts val="0"/>
              </a:spcBef>
              <a:spcAft>
                <a:spcPts val="0"/>
              </a:spcAft>
              <a:buSzPts val="1400"/>
              <a:buNone/>
            </a:pPr>
            <a:endParaRPr dirty="0"/>
          </a:p>
        </p:txBody>
      </p:sp>
      <p:sp>
        <p:nvSpPr>
          <p:cNvPr id="277" name="Google Shape;27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a:t>Fundera över vad det finns för fördelar med att bryta normer på arbetsmarknaden.</a:t>
            </a:r>
            <a:endParaRPr sz="1800"/>
          </a:p>
          <a:p>
            <a:pPr marL="0" lvl="0" indent="0" algn="l" rtl="0">
              <a:lnSpc>
                <a:spcPct val="100000"/>
              </a:lnSpc>
              <a:spcBef>
                <a:spcPts val="0"/>
              </a:spcBef>
              <a:spcAft>
                <a:spcPts val="0"/>
              </a:spcAft>
              <a:buSzPts val="1400"/>
              <a:buNone/>
            </a:pPr>
            <a:r>
              <a:rPr lang="sv-SE" sz="1800" b="1"/>
              <a:t>Övning 4</a:t>
            </a:r>
            <a:endParaRPr sz="1800" b="1"/>
          </a:p>
          <a:p>
            <a:pPr marL="0" lvl="0" indent="0" algn="l" rtl="0">
              <a:lnSpc>
                <a:spcPct val="100000"/>
              </a:lnSpc>
              <a:spcBef>
                <a:spcPts val="0"/>
              </a:spcBef>
              <a:spcAft>
                <a:spcPts val="0"/>
              </a:spcAft>
              <a:buSzPts val="1400"/>
              <a:buNone/>
            </a:pPr>
            <a:endParaRPr sz="1800" b="1"/>
          </a:p>
          <a:p>
            <a:pPr marL="0" lvl="0" indent="0" algn="l" rtl="0">
              <a:spcBef>
                <a:spcPts val="0"/>
              </a:spcBef>
              <a:spcAft>
                <a:spcPts val="0"/>
              </a:spcAft>
              <a:buSzPts val="1400"/>
              <a:buNone/>
            </a:pPr>
            <a:r>
              <a:rPr lang="sv-SE" sz="1800"/>
              <a:t>Låt deltagarna diskutera i helgrupp, eller dela in i smågrupper. Låt dem fritt diskutera sina tankar efter de två filmerna och sammanfatta i helgrupp. </a:t>
            </a:r>
            <a:endParaRPr sz="1800"/>
          </a:p>
          <a:p>
            <a:pPr marL="0" lvl="0" indent="0" algn="l" rtl="0">
              <a:spcBef>
                <a:spcPts val="0"/>
              </a:spcBef>
              <a:spcAft>
                <a:spcPts val="0"/>
              </a:spcAft>
              <a:buSzPts val="1400"/>
              <a:buNone/>
            </a:pPr>
            <a:endParaRPr sz="1800"/>
          </a:p>
          <a:p>
            <a:pPr marL="0" lvl="0" indent="0" algn="l" rtl="0">
              <a:spcBef>
                <a:spcPts val="0"/>
              </a:spcBef>
              <a:spcAft>
                <a:spcPts val="0"/>
              </a:spcAft>
              <a:buClr>
                <a:schemeClr val="dk1"/>
              </a:buClr>
              <a:buSzPts val="1400"/>
              <a:buFont typeface="Arial"/>
              <a:buNone/>
            </a:pPr>
            <a:r>
              <a:rPr lang="sv-SE" sz="1800"/>
              <a:t>Här nedan finns punkter att ta upp som workshopledare, om de inte redan tagits upp under diskussionerna. </a:t>
            </a:r>
            <a:endParaRPr sz="1800"/>
          </a:p>
          <a:p>
            <a:pPr marL="0" lvl="0" indent="0" algn="l" rtl="0">
              <a:spcBef>
                <a:spcPts val="0"/>
              </a:spcBef>
              <a:spcAft>
                <a:spcPts val="0"/>
              </a:spcAft>
              <a:buClr>
                <a:schemeClr val="dk1"/>
              </a:buClr>
              <a:buSzPts val="1400"/>
              <a:buFont typeface="Arial"/>
              <a:buNone/>
            </a:pPr>
            <a:endParaRPr sz="1800"/>
          </a:p>
          <a:p>
            <a:pPr marL="457200" lvl="0" indent="-342900" algn="l" rtl="0">
              <a:spcBef>
                <a:spcPts val="0"/>
              </a:spcBef>
              <a:spcAft>
                <a:spcPts val="0"/>
              </a:spcAft>
              <a:buClr>
                <a:schemeClr val="dk1"/>
              </a:buClr>
              <a:buSzPts val="1800"/>
              <a:buChar char="●"/>
            </a:pPr>
            <a:r>
              <a:rPr lang="sv-SE" sz="1800"/>
              <a:t> Påståendet att tjejer kör bättre - lönsamhet för arbetsgivare pga färre skador. Vilket innebär konkurrensfördel för tjejer i den branschen. Det blir lätt mycket diskussioner kring denna punkt, både sakliga och osakliga. Det är intressant att diskutera vad “bättre” innebär i detta fall. Vi tolkar det som säkrare. För mer läsning: </a:t>
            </a:r>
            <a:r>
              <a:rPr lang="sv-SE" sz="1800" u="sng">
                <a:solidFill>
                  <a:schemeClr val="hlink"/>
                </a:solidFill>
                <a:hlinkClick r:id="rId3"/>
              </a:rPr>
              <a:t>Källa, SVT om jämställdhet i trafiken </a:t>
            </a:r>
            <a:r>
              <a:rPr lang="sv-SE" sz="1800"/>
              <a:t> </a:t>
            </a:r>
            <a:endParaRPr sz="1800"/>
          </a:p>
          <a:p>
            <a:pPr marL="457200" lvl="0" indent="0" algn="l" rtl="0">
              <a:spcBef>
                <a:spcPts val="0"/>
              </a:spcBef>
              <a:spcAft>
                <a:spcPts val="0"/>
              </a:spcAft>
              <a:buNone/>
            </a:pPr>
            <a:endParaRPr sz="1800"/>
          </a:p>
          <a:p>
            <a:pPr marL="457200" lvl="0" indent="-342900" algn="l" rtl="0">
              <a:spcBef>
                <a:spcPts val="0"/>
              </a:spcBef>
              <a:spcAft>
                <a:spcPts val="0"/>
              </a:spcAft>
              <a:buClr>
                <a:schemeClr val="dk1"/>
              </a:buClr>
              <a:buSzPts val="1800"/>
              <a:buChar char="●"/>
            </a:pPr>
            <a:r>
              <a:rPr lang="sv-SE" sz="1800"/>
              <a:t>Bättre miljö i klassrummet när det var blandat med killar och tjejer. </a:t>
            </a:r>
            <a:endParaRPr sz="1800"/>
          </a:p>
          <a:p>
            <a:pPr marL="457200" lvl="0" indent="0" algn="l" rtl="0">
              <a:spcBef>
                <a:spcPts val="0"/>
              </a:spcBef>
              <a:spcAft>
                <a:spcPts val="0"/>
              </a:spcAft>
              <a:buNone/>
            </a:pPr>
            <a:endParaRPr sz="1800"/>
          </a:p>
          <a:p>
            <a:pPr marL="457200" lvl="0" indent="-342900" algn="l" rtl="0">
              <a:spcBef>
                <a:spcPts val="0"/>
              </a:spcBef>
              <a:spcAft>
                <a:spcPts val="0"/>
              </a:spcAft>
              <a:buClr>
                <a:schemeClr val="dk1"/>
              </a:buClr>
              <a:buSzPts val="1800"/>
              <a:buChar char="●"/>
            </a:pPr>
            <a:r>
              <a:rPr lang="sv-SE" sz="1800"/>
              <a:t>Barnskötaren fick jobbet genom Platsbanken, där det brukar vara hög konkurrens (många som söker samma jobb). Antagligen få som Fransisco som sökte jobbet, vilket gjorde att han utmärkte sig.</a:t>
            </a:r>
            <a:endParaRPr sz="1800"/>
          </a:p>
          <a:p>
            <a:pPr marL="457200" lvl="0" indent="0" algn="l" rtl="0">
              <a:spcBef>
                <a:spcPts val="0"/>
              </a:spcBef>
              <a:spcAft>
                <a:spcPts val="0"/>
              </a:spcAft>
              <a:buNone/>
            </a:pPr>
            <a:endParaRPr sz="1800"/>
          </a:p>
          <a:p>
            <a:pPr marL="457200" lvl="0" indent="-342900" algn="l" rtl="0">
              <a:spcBef>
                <a:spcPts val="0"/>
              </a:spcBef>
              <a:spcAft>
                <a:spcPts val="0"/>
              </a:spcAft>
              <a:buClr>
                <a:schemeClr val="dk1"/>
              </a:buClr>
              <a:buSzPts val="1800"/>
              <a:buChar char="●"/>
            </a:pPr>
            <a:r>
              <a:rPr lang="sv-SE" sz="1800"/>
              <a:t>Franciscos föreställning om jobbet var att det var feminint arbete, men han menar att han hittat sitt drömjobb och trivs i miljön. Blivit motbevisad genom erfarenhet. Våga testa en praktik!</a:t>
            </a:r>
            <a:endParaRPr sz="1800"/>
          </a:p>
          <a:p>
            <a:pPr marL="0" lvl="0" indent="0" algn="l" rtl="0">
              <a:lnSpc>
                <a:spcPct val="100000"/>
              </a:lnSpc>
              <a:spcBef>
                <a:spcPts val="0"/>
              </a:spcBef>
              <a:spcAft>
                <a:spcPts val="0"/>
              </a:spcAft>
              <a:buSzPts val="1400"/>
              <a:buNone/>
            </a:pPr>
            <a:endParaRPr sz="1800"/>
          </a:p>
        </p:txBody>
      </p:sp>
      <p:sp>
        <p:nvSpPr>
          <p:cNvPr id="283" name="Google Shape;28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767890bcd5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g767890bcd5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sv-SE" sz="1800"/>
              <a:t>Ett argument för att bryta normer på arbetsmarknaden handlar om lönsamhet.  Alltså att företag/arbetsgivare tjänar mer och får bättre ekonomi genom att ha en arbetsgrupp där både män, kvinnor och personer med annan identitet finns representerade. Mångfald är ett ord som ofta används i sådana här sammanhang, i begreppet mångfald ryms även många fler faktorer såsom ålder, etnicitet, personer med eller utan funktionsnedsättning mm.</a:t>
            </a:r>
            <a:endParaRPr sz="1800"/>
          </a:p>
          <a:p>
            <a:pPr marL="0" lvl="0" indent="0" algn="l" rtl="0">
              <a:lnSpc>
                <a:spcPct val="100000"/>
              </a:lnSpc>
              <a:spcBef>
                <a:spcPts val="0"/>
              </a:spcBef>
              <a:spcAft>
                <a:spcPts val="0"/>
              </a:spcAft>
              <a:buNone/>
            </a:pPr>
            <a:endParaRPr sz="1800"/>
          </a:p>
          <a:p>
            <a:pPr marL="0" lvl="0" indent="0" algn="l" rtl="0">
              <a:lnSpc>
                <a:spcPct val="100000"/>
              </a:lnSpc>
              <a:spcBef>
                <a:spcPts val="0"/>
              </a:spcBef>
              <a:spcAft>
                <a:spcPts val="0"/>
              </a:spcAft>
              <a:buNone/>
            </a:pPr>
            <a:r>
              <a:rPr lang="sv-SE" sz="1800"/>
              <a:t>  Några exempel på hur en blandad yrkesgrupp bidrar till mer lönsamhet: </a:t>
            </a:r>
            <a:endParaRPr sz="1800"/>
          </a:p>
          <a:p>
            <a:pPr marL="457200" lvl="0" indent="-342900" algn="l" rtl="0">
              <a:lnSpc>
                <a:spcPct val="100000"/>
              </a:lnSpc>
              <a:spcBef>
                <a:spcPts val="0"/>
              </a:spcBef>
              <a:spcAft>
                <a:spcPts val="0"/>
              </a:spcAft>
              <a:buSzPts val="1800"/>
              <a:buChar char="●"/>
            </a:pPr>
            <a:r>
              <a:rPr lang="sv-SE" sz="1800"/>
              <a:t>Nytänkande pga. fler perspektiv från arbetsgruppen, alltså nya förslag och idéer som kan hjälpa företaget att bli bättre.</a:t>
            </a:r>
            <a:endParaRPr sz="1800"/>
          </a:p>
          <a:p>
            <a:pPr marL="457200" lvl="0" indent="-342900" algn="l" rtl="0">
              <a:lnSpc>
                <a:spcPct val="100000"/>
              </a:lnSpc>
              <a:spcBef>
                <a:spcPts val="0"/>
              </a:spcBef>
              <a:spcAft>
                <a:spcPts val="0"/>
              </a:spcAft>
              <a:buSzPts val="1800"/>
              <a:buChar char="●"/>
            </a:pPr>
            <a:r>
              <a:rPr lang="sv-SE" sz="1800"/>
              <a:t> För de företag som är beroende av försäljning av varor eller tjänster så innebär mer kunder/försäljning att de tjänar mer. När det finns fler perspektiv och fler idéer är det lättare att nå ut till fler kunder. </a:t>
            </a:r>
            <a:endParaRPr sz="1800"/>
          </a:p>
          <a:p>
            <a:pPr marL="457200" lvl="0" indent="-342900" algn="l" rtl="0">
              <a:lnSpc>
                <a:spcPct val="100000"/>
              </a:lnSpc>
              <a:spcBef>
                <a:spcPts val="0"/>
              </a:spcBef>
              <a:spcAft>
                <a:spcPts val="0"/>
              </a:spcAft>
              <a:buSzPts val="1800"/>
              <a:buChar char="●"/>
            </a:pPr>
            <a:r>
              <a:rPr lang="sv-SE" sz="1800"/>
              <a:t> "</a:t>
            </a:r>
            <a:r>
              <a:rPr lang="sv-SE" sz="1800" b="0" i="1">
                <a:solidFill>
                  <a:schemeClr val="dk1"/>
                </a:solidFill>
                <a:latin typeface="Calibri"/>
                <a:ea typeface="Calibri"/>
                <a:cs typeface="Calibri"/>
                <a:sym typeface="Calibri"/>
              </a:rPr>
              <a:t>Undersökningar har visat att en jämlik könsfördelning lönar sig och att företag med en hög andel kvinnor i styrelsen presterar bättre än de med enbart män i styrelsen</a:t>
            </a:r>
            <a:r>
              <a:rPr lang="sv-SE" sz="1800" i="1"/>
              <a:t>”</a:t>
            </a:r>
            <a:r>
              <a:rPr lang="sv-SE" sz="1800" b="0" i="1">
                <a:solidFill>
                  <a:schemeClr val="dk1"/>
                </a:solidFill>
                <a:latin typeface="Calibri"/>
                <a:ea typeface="Calibri"/>
                <a:cs typeface="Calibri"/>
                <a:sym typeface="Calibri"/>
              </a:rPr>
              <a:t> </a:t>
            </a:r>
            <a:r>
              <a:rPr lang="sv-SE" sz="1800" i="1"/>
              <a:t>-</a:t>
            </a:r>
            <a:r>
              <a:rPr lang="sv-SE" sz="1800" b="0" i="1">
                <a:solidFill>
                  <a:schemeClr val="dk1"/>
                </a:solidFill>
                <a:latin typeface="Calibri"/>
                <a:ea typeface="Calibri"/>
                <a:cs typeface="Calibri"/>
                <a:sym typeface="Calibri"/>
              </a:rPr>
              <a:t> </a:t>
            </a:r>
            <a:r>
              <a:rPr lang="sv-SE" sz="1800" b="0" i="1" u="sng" strike="noStrik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Europeiska Kommissionen</a:t>
            </a:r>
            <a:endParaRPr sz="1800" b="0" i="1" u="none" strike="noStrike">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sz="1800" i="1"/>
          </a:p>
          <a:p>
            <a:pPr marL="0" lvl="0" indent="0" algn="l" rtl="0">
              <a:lnSpc>
                <a:spcPct val="100000"/>
              </a:lnSpc>
              <a:spcBef>
                <a:spcPts val="0"/>
              </a:spcBef>
              <a:spcAft>
                <a:spcPts val="0"/>
              </a:spcAft>
              <a:buSzPts val="1400"/>
              <a:buNone/>
            </a:pPr>
            <a:endParaRPr sz="1800" i="1"/>
          </a:p>
          <a:p>
            <a:pPr marL="0" lvl="0" indent="0" algn="l" rtl="0">
              <a:lnSpc>
                <a:spcPct val="100000"/>
              </a:lnSpc>
              <a:spcBef>
                <a:spcPts val="0"/>
              </a:spcBef>
              <a:spcAft>
                <a:spcPts val="0"/>
              </a:spcAft>
              <a:buSzPts val="1400"/>
              <a:buNone/>
            </a:pPr>
            <a:r>
              <a:rPr lang="sv-SE" sz="1800" u="sng">
                <a:solidFill>
                  <a:schemeClr val="hlink"/>
                </a:solidFill>
                <a:hlinkClick r:id="rId4"/>
              </a:rPr>
              <a:t>Källa, tillväxtverket om tillväxt och mångfald</a:t>
            </a:r>
            <a:endParaRPr sz="1800"/>
          </a:p>
        </p:txBody>
      </p:sp>
      <p:sp>
        <p:nvSpPr>
          <p:cNvPr id="290" name="Google Shape;290;g767890bcd5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0" algn="l" rtl="0">
              <a:spcBef>
                <a:spcPts val="0"/>
              </a:spcBef>
              <a:spcAft>
                <a:spcPts val="0"/>
              </a:spcAft>
              <a:buNone/>
            </a:pPr>
            <a:r>
              <a:rPr lang="sv-SE" sz="1800" dirty="0"/>
              <a:t>Ett argument för att bryta normer på arbetsmarknaden handlar om hälsa. Enligt Annika </a:t>
            </a:r>
            <a:r>
              <a:rPr lang="sv-SE" sz="1800" dirty="0" err="1"/>
              <a:t>Vänje</a:t>
            </a:r>
            <a:r>
              <a:rPr lang="sv-SE" sz="1800" dirty="0"/>
              <a:t> som forskar på ergonomi så finns det kopplingar mellan bättre arbetshälsa och att man är en arbetsgrupp med både män och kvinnor, dvs. könsintegrerad.  </a:t>
            </a:r>
            <a:endParaRPr sz="1800" dirty="0"/>
          </a:p>
          <a:p>
            <a:pPr marL="0" lvl="0" indent="457200" algn="l" rtl="0">
              <a:lnSpc>
                <a:spcPct val="100000"/>
              </a:lnSpc>
              <a:spcBef>
                <a:spcPts val="0"/>
              </a:spcBef>
              <a:spcAft>
                <a:spcPts val="0"/>
              </a:spcAft>
              <a:buSzPts val="1400"/>
              <a:buNone/>
            </a:pPr>
            <a:r>
              <a:rPr lang="sv-SE" sz="1800" u="sng" dirty="0">
                <a:solidFill>
                  <a:schemeClr val="hlink"/>
                </a:solidFill>
                <a:hlinkClick r:id="rId3"/>
              </a:rPr>
              <a:t>Källa, Sunt arbetsliv</a:t>
            </a:r>
            <a:endParaRPr sz="1800" dirty="0"/>
          </a:p>
        </p:txBody>
      </p:sp>
      <p:sp>
        <p:nvSpPr>
          <p:cNvPr id="295" name="Google Shape;29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767890bcd5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g767890bcd5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None/>
            </a:pPr>
            <a:r>
              <a:rPr lang="sv-SE" sz="1800"/>
              <a:t>Ett argument för att bryta normer på arbetsmarknaden handlar om konkurrens. Med det menar vi att som arbetssökande sticka ut ur mängden om man söker ett arbete som inte domineras av sitt eget kön.  </a:t>
            </a:r>
            <a:endParaRPr sz="1800"/>
          </a:p>
          <a:p>
            <a:pPr marL="457200" lvl="0" indent="0" algn="l" rtl="0">
              <a:lnSpc>
                <a:spcPct val="100000"/>
              </a:lnSpc>
              <a:spcBef>
                <a:spcPts val="0"/>
              </a:spcBef>
              <a:spcAft>
                <a:spcPts val="0"/>
              </a:spcAft>
              <a:buNone/>
            </a:pPr>
            <a:r>
              <a:rPr lang="sv-SE" sz="1800"/>
              <a:t>Eftersom många företag vill ha en blandad arbetsgrupp, av de anledningarna som vi redan nämnt, så kan det ses som positivt att vara annorlunda än majoriteten på arbetsplatsen. Givetvis krävs det också att man är lämpad för tjänsten och har de kvalifikationer som krävs. </a:t>
            </a:r>
            <a:endParaRPr sz="1800"/>
          </a:p>
          <a:p>
            <a:pPr marL="457200" lvl="0" indent="0" algn="l" rtl="0">
              <a:lnSpc>
                <a:spcPct val="100000"/>
              </a:lnSpc>
              <a:spcBef>
                <a:spcPts val="0"/>
              </a:spcBef>
              <a:spcAft>
                <a:spcPts val="0"/>
              </a:spcAft>
              <a:buNone/>
            </a:pPr>
            <a:r>
              <a:rPr lang="sv-SE" sz="1800"/>
              <a:t>Öka dina chanser genom att vara den "unika" sökande, exempelvis som fransico i videon. </a:t>
            </a:r>
            <a:endParaRPr sz="1800"/>
          </a:p>
        </p:txBody>
      </p:sp>
      <p:sp>
        <p:nvSpPr>
          <p:cNvPr id="302" name="Google Shape;302;g767890bcd5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None/>
            </a:pPr>
            <a:r>
              <a:rPr lang="sv-SE" sz="1800"/>
              <a:t>Ett argument för att bryta normer på arbetsmarknaden handlar om att öka sina möjligheter.  </a:t>
            </a:r>
            <a:endParaRPr sz="1800"/>
          </a:p>
          <a:p>
            <a:pPr marL="457200" lvl="0" indent="-342900" algn="l" rtl="0">
              <a:lnSpc>
                <a:spcPct val="100000"/>
              </a:lnSpc>
              <a:spcBef>
                <a:spcPts val="0"/>
              </a:spcBef>
              <a:spcAft>
                <a:spcPts val="0"/>
              </a:spcAft>
              <a:buSzPts val="1800"/>
              <a:buChar char="●"/>
            </a:pPr>
            <a:r>
              <a:rPr lang="sv-SE" sz="1800"/>
              <a:t>Vi menar att det finns fler jobb att söka/få/ta då man inte är låst vid könsnormer utan kan välja bland fler alternativ.</a:t>
            </a:r>
            <a:endParaRPr sz="1800"/>
          </a:p>
          <a:p>
            <a:pPr marL="457200" lvl="0" indent="-342900" algn="l" rtl="0">
              <a:lnSpc>
                <a:spcPct val="100000"/>
              </a:lnSpc>
              <a:spcBef>
                <a:spcPts val="0"/>
              </a:spcBef>
              <a:spcAft>
                <a:spcPts val="0"/>
              </a:spcAft>
              <a:buSzPts val="1800"/>
              <a:buChar char="●"/>
            </a:pPr>
            <a:r>
              <a:rPr lang="sv-SE" sz="1800"/>
              <a:t>Större chans att bli anställd med bredare perspektiv, genom att det finns fler arbeten att söka. </a:t>
            </a:r>
            <a:endParaRPr sz="1800"/>
          </a:p>
          <a:p>
            <a:pPr marL="457200" lvl="0" indent="-342900" algn="l" rtl="0">
              <a:lnSpc>
                <a:spcPct val="100000"/>
              </a:lnSpc>
              <a:spcBef>
                <a:spcPts val="0"/>
              </a:spcBef>
              <a:spcAft>
                <a:spcPts val="0"/>
              </a:spcAft>
              <a:buSzPts val="1800"/>
              <a:buChar char="●"/>
            </a:pPr>
            <a:r>
              <a:rPr lang="sv-SE" sz="1800"/>
              <a:t>Större möjlighet att hitta ett passande yrke om det finns fler alternativ. </a:t>
            </a:r>
            <a:endParaRPr sz="1800"/>
          </a:p>
          <a:p>
            <a:pPr marL="0" lvl="0" indent="0" algn="l" rtl="0">
              <a:lnSpc>
                <a:spcPct val="100000"/>
              </a:lnSpc>
              <a:spcBef>
                <a:spcPts val="0"/>
              </a:spcBef>
              <a:spcAft>
                <a:spcPts val="0"/>
              </a:spcAft>
              <a:buSzPts val="1400"/>
              <a:buNone/>
            </a:pPr>
            <a:endParaRPr sz="1800"/>
          </a:p>
          <a:p>
            <a:pPr marL="457200" lvl="0" indent="-342900" algn="l" rtl="0">
              <a:lnSpc>
                <a:spcPct val="100000"/>
              </a:lnSpc>
              <a:spcBef>
                <a:spcPts val="0"/>
              </a:spcBef>
              <a:spcAft>
                <a:spcPts val="0"/>
              </a:spcAft>
              <a:buSzPts val="1800"/>
              <a:buChar char="●"/>
            </a:pPr>
            <a:r>
              <a:rPr lang="sv-SE" sz="1800"/>
              <a:t> Gissa ungefär hur många yrken en högstadieelev känner till när de går i 9an? </a:t>
            </a:r>
            <a:r>
              <a:rPr lang="sv-SE" sz="1800" u="sng">
                <a:solidFill>
                  <a:schemeClr val="hlink"/>
                </a:solidFill>
                <a:hlinkClick r:id="rId3"/>
              </a:rPr>
              <a:t>Källa, artikel Skolvärlden </a:t>
            </a:r>
            <a:endParaRPr sz="1800"/>
          </a:p>
          <a:p>
            <a:pPr marL="457200" lvl="0" indent="-342900" algn="l" rtl="0">
              <a:lnSpc>
                <a:spcPct val="100000"/>
              </a:lnSpc>
              <a:spcBef>
                <a:spcPts val="0"/>
              </a:spcBef>
              <a:spcAft>
                <a:spcPts val="0"/>
              </a:spcAft>
              <a:buSzPts val="1800"/>
              <a:buChar char="●"/>
            </a:pPr>
            <a:r>
              <a:rPr lang="sv-SE" sz="1800"/>
              <a:t>Svaret kommer på nästa bild. </a:t>
            </a:r>
            <a:endParaRPr sz="1800"/>
          </a:p>
        </p:txBody>
      </p:sp>
      <p:sp>
        <p:nvSpPr>
          <p:cNvPr id="308" name="Google Shape;30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342900" algn="l" rtl="0">
              <a:spcBef>
                <a:spcPts val="0"/>
              </a:spcBef>
              <a:spcAft>
                <a:spcPts val="0"/>
              </a:spcAft>
              <a:buSzPts val="1800"/>
              <a:buChar char="●"/>
            </a:pPr>
            <a:r>
              <a:rPr lang="sv-SE" sz="1800"/>
              <a:t> Hur många yrken känner en högstadieelev till när de går i 9an? Det är svårt att säga exakt, men siffror som presenteras i olika sammanhang brukar vara kring 30 stycken.  </a:t>
            </a:r>
            <a:r>
              <a:rPr lang="sv-SE" sz="1800" u="sng">
                <a:solidFill>
                  <a:schemeClr val="hlink"/>
                </a:solidFill>
                <a:hlinkClick r:id="rId3"/>
              </a:rPr>
              <a:t>Källa, artikel Skolvärlden </a:t>
            </a:r>
            <a:endParaRPr sz="1800"/>
          </a:p>
          <a:p>
            <a:pPr marL="457200" lvl="0" indent="-342900" algn="l" rtl="0">
              <a:spcBef>
                <a:spcPts val="0"/>
              </a:spcBef>
              <a:spcAft>
                <a:spcPts val="0"/>
              </a:spcAft>
              <a:buSzPts val="1800"/>
              <a:buChar char="●"/>
            </a:pPr>
            <a:r>
              <a:rPr lang="sv-SE" sz="1800"/>
              <a:t>Be deltagarna gissa: </a:t>
            </a:r>
            <a:endParaRPr sz="1800"/>
          </a:p>
          <a:p>
            <a:pPr marL="457200" lvl="0" indent="-342900" algn="l" rtl="0">
              <a:spcBef>
                <a:spcPts val="0"/>
              </a:spcBef>
              <a:spcAft>
                <a:spcPts val="0"/>
              </a:spcAft>
              <a:buSzPts val="1800"/>
              <a:buChar char="●"/>
            </a:pPr>
            <a:r>
              <a:rPr lang="sv-SE" sz="1800"/>
              <a:t>Gissa ungefär hur många yrken som finns i Sverige (det är många!). Svaret kommer på nästa bild. </a:t>
            </a:r>
            <a:endParaRPr sz="1800"/>
          </a:p>
          <a:p>
            <a:pPr marL="457200" lvl="0" indent="0" algn="l" rtl="0">
              <a:spcBef>
                <a:spcPts val="0"/>
              </a:spcBef>
              <a:spcAft>
                <a:spcPts val="0"/>
              </a:spcAft>
              <a:buNone/>
            </a:pPr>
            <a:endParaRPr sz="1800"/>
          </a:p>
        </p:txBody>
      </p:sp>
      <p:sp>
        <p:nvSpPr>
          <p:cNvPr id="313" name="Google Shape;31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330200" algn="l" rtl="0">
              <a:lnSpc>
                <a:spcPct val="100000"/>
              </a:lnSpc>
              <a:spcBef>
                <a:spcPts val="0"/>
              </a:spcBef>
              <a:spcAft>
                <a:spcPts val="0"/>
              </a:spcAft>
              <a:buClr>
                <a:srgbClr val="222222"/>
              </a:buClr>
              <a:buSzPts val="1600"/>
              <a:buFont typeface="Arial"/>
              <a:buChar char="●"/>
            </a:pPr>
            <a:r>
              <a:rPr lang="sv-SE" sz="1600" dirty="0">
                <a:solidFill>
                  <a:srgbClr val="222222"/>
                </a:solidFill>
                <a:highlight>
                  <a:srgbClr val="FFFFFF"/>
                </a:highlight>
                <a:latin typeface="Arial"/>
                <a:ea typeface="Arial"/>
                <a:cs typeface="Arial"/>
                <a:sym typeface="Arial"/>
              </a:rPr>
              <a:t>Hur många yrken finns det? </a:t>
            </a:r>
            <a:endParaRPr sz="1600" dirty="0">
              <a:solidFill>
                <a:srgbClr val="222222"/>
              </a:solidFill>
              <a:highlight>
                <a:srgbClr val="FFFFFF"/>
              </a:highlight>
              <a:latin typeface="Arial"/>
              <a:ea typeface="Arial"/>
              <a:cs typeface="Arial"/>
              <a:sym typeface="Arial"/>
            </a:endParaRPr>
          </a:p>
          <a:p>
            <a:pPr marL="457200" lvl="0" indent="-342900" algn="l" rtl="0">
              <a:lnSpc>
                <a:spcPct val="100000"/>
              </a:lnSpc>
              <a:spcBef>
                <a:spcPts val="0"/>
              </a:spcBef>
              <a:spcAft>
                <a:spcPts val="0"/>
              </a:spcAft>
              <a:buClr>
                <a:srgbClr val="222222"/>
              </a:buClr>
              <a:buSzPts val="1800"/>
              <a:buChar char="●"/>
            </a:pPr>
            <a:r>
              <a:rPr lang="sv-SE" sz="1800" dirty="0">
                <a:solidFill>
                  <a:srgbClr val="222222"/>
                </a:solidFill>
                <a:highlight>
                  <a:srgbClr val="FFFFFF"/>
                </a:highlight>
              </a:rPr>
              <a:t>Även detta är svårt att säga exakt men ca 8700 yrken (enligt boken </a:t>
            </a:r>
            <a:r>
              <a:rPr lang="sv-SE" sz="1800" dirty="0">
                <a:solidFill>
                  <a:srgbClr val="222222"/>
                </a:solidFill>
              </a:rPr>
              <a:t>Äntligen måndag : Arbetsmarknad för alla, Torild Carlsson</a:t>
            </a:r>
            <a:r>
              <a:rPr lang="sv-SE" sz="1800" dirty="0">
                <a:solidFill>
                  <a:srgbClr val="222222"/>
                </a:solidFill>
                <a:highlight>
                  <a:srgbClr val="FFFFFF"/>
                </a:highlight>
              </a:rPr>
              <a:t> (s. 38-39)).</a:t>
            </a:r>
            <a:endParaRPr sz="1800" dirty="0">
              <a:solidFill>
                <a:srgbClr val="222222"/>
              </a:solidFill>
              <a:highlight>
                <a:srgbClr val="FFFFFF"/>
              </a:highlight>
            </a:endParaRPr>
          </a:p>
          <a:p>
            <a:pPr marL="457200" lvl="0" indent="-342900" algn="l" rtl="0">
              <a:lnSpc>
                <a:spcPct val="100000"/>
              </a:lnSpc>
              <a:spcBef>
                <a:spcPts val="0"/>
              </a:spcBef>
              <a:spcAft>
                <a:spcPts val="0"/>
              </a:spcAft>
              <a:buClr>
                <a:srgbClr val="222222"/>
              </a:buClr>
              <a:buSzPts val="1800"/>
              <a:buChar char="●"/>
            </a:pPr>
            <a:r>
              <a:rPr lang="sv-SE" sz="1800" dirty="0">
                <a:solidFill>
                  <a:srgbClr val="222222"/>
                </a:solidFill>
                <a:highlight>
                  <a:srgbClr val="FFFFFF"/>
                </a:highlight>
              </a:rPr>
              <a:t>De två vita figurerna är de som motsvarar de antalet yrken som man känner till när man slutar högstadiet (ungefär) men alla de svarta är de som man inte vet om. Går det att välja något som man inte vet finns? </a:t>
            </a:r>
            <a:endParaRPr sz="1800" dirty="0">
              <a:solidFill>
                <a:srgbClr val="222222"/>
              </a:solidFill>
              <a:highlight>
                <a:srgbClr val="FFFFFF"/>
              </a:highlight>
            </a:endParaRPr>
          </a:p>
          <a:p>
            <a:pPr marL="457200" lvl="0" indent="-342900" algn="l" rtl="0">
              <a:lnSpc>
                <a:spcPct val="100000"/>
              </a:lnSpc>
              <a:spcBef>
                <a:spcPts val="0"/>
              </a:spcBef>
              <a:spcAft>
                <a:spcPts val="0"/>
              </a:spcAft>
              <a:buClr>
                <a:srgbClr val="222222"/>
              </a:buClr>
              <a:buSzPts val="1800"/>
              <a:buChar char="●"/>
            </a:pPr>
            <a:r>
              <a:rPr lang="sv-SE" sz="1800" dirty="0">
                <a:solidFill>
                  <a:srgbClr val="222222"/>
                </a:solidFill>
                <a:highlight>
                  <a:srgbClr val="FFFFFF"/>
                </a:highlight>
              </a:rPr>
              <a:t>Om man vill veta mer och lära sig om fler av dessa 8700 yrkena så finns det en hemsida som vi rekommenderar. </a:t>
            </a:r>
            <a:r>
              <a:rPr lang="sv-SE" sz="1800" i="1" dirty="0">
                <a:solidFill>
                  <a:srgbClr val="222222"/>
                </a:solidFill>
                <a:highlight>
                  <a:srgbClr val="FFFFFF"/>
                </a:highlight>
              </a:rPr>
              <a:t>länk/info på nästa sida. </a:t>
            </a:r>
            <a:endParaRPr sz="1800" i="1" dirty="0">
              <a:solidFill>
                <a:srgbClr val="222222"/>
              </a:solidFill>
              <a:highlight>
                <a:srgbClr val="FFFFFF"/>
              </a:highlight>
            </a:endParaRPr>
          </a:p>
        </p:txBody>
      </p:sp>
      <p:sp>
        <p:nvSpPr>
          <p:cNvPr id="321" name="Google Shape;32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0"/>
              </a:spcBef>
              <a:spcAft>
                <a:spcPts val="0"/>
              </a:spcAft>
              <a:buSzPts val="1800"/>
              <a:buChar char="●"/>
            </a:pPr>
            <a:r>
              <a:rPr lang="sv-SE" sz="1800" u="sng">
                <a:solidFill>
                  <a:schemeClr val="hlink"/>
                </a:solidFill>
                <a:hlinkClick r:id="rId3"/>
              </a:rPr>
              <a:t>Länk till framtid.se </a:t>
            </a:r>
            <a:endParaRPr sz="1800"/>
          </a:p>
          <a:p>
            <a:pPr marL="0" lvl="0" indent="457200" algn="l" rtl="0">
              <a:lnSpc>
                <a:spcPct val="100000"/>
              </a:lnSpc>
              <a:spcBef>
                <a:spcPts val="0"/>
              </a:spcBef>
              <a:spcAft>
                <a:spcPts val="0"/>
              </a:spcAft>
              <a:buSzPts val="1400"/>
              <a:buNone/>
            </a:pPr>
            <a:r>
              <a:rPr lang="sv-SE" sz="1800"/>
              <a:t>Beskrivning av funktioner på hemsidan </a:t>
            </a:r>
            <a:endParaRPr sz="1800"/>
          </a:p>
          <a:p>
            <a:pPr marL="0" lvl="0" indent="0" algn="l" rtl="0">
              <a:lnSpc>
                <a:spcPct val="100000"/>
              </a:lnSpc>
              <a:spcBef>
                <a:spcPts val="0"/>
              </a:spcBef>
              <a:spcAft>
                <a:spcPts val="0"/>
              </a:spcAft>
              <a:buSzPts val="1400"/>
              <a:buNone/>
            </a:pPr>
            <a:endParaRPr sz="1800"/>
          </a:p>
          <a:p>
            <a:pPr marL="457200" lvl="0" indent="-342900" algn="l" rtl="0">
              <a:lnSpc>
                <a:spcPct val="100000"/>
              </a:lnSpc>
              <a:spcBef>
                <a:spcPts val="0"/>
              </a:spcBef>
              <a:spcAft>
                <a:spcPts val="0"/>
              </a:spcAft>
              <a:buSzPts val="1800"/>
              <a:buChar char="●"/>
            </a:pPr>
            <a:r>
              <a:rPr lang="sv-SE" sz="1800"/>
              <a:t>På hemsidan kan man hitta beskrivning av 2000 yrken, det finns information om vad yrket innebär. På många yrken hittar man även korta videoklipp där de presenterar yrket, lönestatistik, hur svårt eller lätt det är att få arbete inom yrket och längst ned finns det förslag på liknande yrken. </a:t>
            </a:r>
            <a:endParaRPr sz="1800"/>
          </a:p>
          <a:p>
            <a:pPr marL="0" lvl="0" indent="0" algn="l" rtl="0">
              <a:lnSpc>
                <a:spcPct val="100000"/>
              </a:lnSpc>
              <a:spcBef>
                <a:spcPts val="0"/>
              </a:spcBef>
              <a:spcAft>
                <a:spcPts val="0"/>
              </a:spcAft>
              <a:buSzPts val="1400"/>
              <a:buNone/>
            </a:pPr>
            <a:endParaRPr sz="1800"/>
          </a:p>
          <a:p>
            <a:pPr marL="457200" lvl="0" indent="-342900" algn="l" rtl="0">
              <a:lnSpc>
                <a:spcPct val="100000"/>
              </a:lnSpc>
              <a:spcBef>
                <a:spcPts val="0"/>
              </a:spcBef>
              <a:spcAft>
                <a:spcPts val="0"/>
              </a:spcAft>
              <a:buSzPts val="1800"/>
              <a:buChar char="●"/>
            </a:pPr>
            <a:r>
              <a:rPr lang="sv-SE" sz="1800"/>
              <a:t>Med andra ord kan man lära sig om många nya yrken och klicka sig vidare till andra liknande arbeten. </a:t>
            </a:r>
            <a:endParaRPr sz="1800"/>
          </a:p>
          <a:p>
            <a:pPr marL="0" lvl="0" indent="0" algn="l" rtl="0">
              <a:lnSpc>
                <a:spcPct val="100000"/>
              </a:lnSpc>
              <a:spcBef>
                <a:spcPts val="0"/>
              </a:spcBef>
              <a:spcAft>
                <a:spcPts val="0"/>
              </a:spcAft>
              <a:buSzPts val="1400"/>
              <a:buNone/>
            </a:pPr>
            <a:endParaRPr sz="1800"/>
          </a:p>
          <a:p>
            <a:pPr marL="457200" lvl="0" indent="-342900" algn="l" rtl="0">
              <a:lnSpc>
                <a:spcPct val="100000"/>
              </a:lnSpc>
              <a:spcBef>
                <a:spcPts val="0"/>
              </a:spcBef>
              <a:spcAft>
                <a:spcPts val="0"/>
              </a:spcAft>
              <a:buSzPts val="1800"/>
              <a:buChar char="●"/>
            </a:pPr>
            <a:r>
              <a:rPr lang="sv-SE" sz="1800"/>
              <a:t>Det går att söka med fritext i sökrutan. Det går även att filtrera under fliken “yrken”, det går att filtrera på olika branscher, på yrken där det finns efterfrågan på arbetskraft, yrken som har olika krav på utbildning. </a:t>
            </a:r>
            <a:endParaRPr sz="1800"/>
          </a:p>
          <a:p>
            <a:pPr marL="0" lvl="0" indent="0" algn="l" rtl="0">
              <a:lnSpc>
                <a:spcPct val="100000"/>
              </a:lnSpc>
              <a:spcBef>
                <a:spcPts val="0"/>
              </a:spcBef>
              <a:spcAft>
                <a:spcPts val="0"/>
              </a:spcAft>
              <a:buSzPts val="1400"/>
              <a:buNone/>
            </a:pPr>
            <a:endParaRPr sz="1800"/>
          </a:p>
          <a:p>
            <a:pPr marL="457200" lvl="0" indent="-342900" algn="l" rtl="0">
              <a:lnSpc>
                <a:spcPct val="100000"/>
              </a:lnSpc>
              <a:spcBef>
                <a:spcPts val="0"/>
              </a:spcBef>
              <a:spcAft>
                <a:spcPts val="0"/>
              </a:spcAft>
              <a:buSzPts val="1800"/>
              <a:buChar char="●"/>
            </a:pPr>
            <a:r>
              <a:rPr lang="sv-SE" sz="1800"/>
              <a:t>Det finns många funktioner på sidan som är utmärkta att använda för att få mer kunskaper och underlätta inför ett utbildnings- eller yrkesval. </a:t>
            </a:r>
            <a:endParaRPr sz="1800"/>
          </a:p>
          <a:p>
            <a:pPr marL="0" lvl="0" indent="0" algn="l" rtl="0">
              <a:lnSpc>
                <a:spcPct val="100000"/>
              </a:lnSpc>
              <a:spcBef>
                <a:spcPts val="0"/>
              </a:spcBef>
              <a:spcAft>
                <a:spcPts val="0"/>
              </a:spcAft>
              <a:buSzPts val="1400"/>
              <a:buNone/>
            </a:pPr>
            <a:endParaRPr/>
          </a:p>
        </p:txBody>
      </p:sp>
      <p:sp>
        <p:nvSpPr>
          <p:cNvPr id="906" name="Google Shape;90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1" name="Google Shape;91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SE" sz="1800"/>
              <a:t>Vårt mål med dagen:</a:t>
            </a:r>
            <a:endParaRPr sz="1800"/>
          </a:p>
          <a:p>
            <a:pPr marL="457200" lvl="0" indent="-342900" algn="l" rtl="0">
              <a:lnSpc>
                <a:spcPct val="100000"/>
              </a:lnSpc>
              <a:spcBef>
                <a:spcPts val="0"/>
              </a:spcBef>
              <a:spcAft>
                <a:spcPts val="0"/>
              </a:spcAft>
              <a:buSzPts val="1800"/>
              <a:buChar char="●"/>
            </a:pPr>
            <a:r>
              <a:rPr lang="sv-SE" sz="1800"/>
              <a:t> Visa könssegregerade arbetsmarknaden.</a:t>
            </a:r>
            <a:endParaRPr sz="1800"/>
          </a:p>
          <a:p>
            <a:pPr marL="457200" lvl="0" indent="-342900" algn="l" rtl="0">
              <a:lnSpc>
                <a:spcPct val="100000"/>
              </a:lnSpc>
              <a:spcBef>
                <a:spcPts val="0"/>
              </a:spcBef>
              <a:spcAft>
                <a:spcPts val="0"/>
              </a:spcAft>
              <a:buSzPts val="1800"/>
              <a:buChar char="●"/>
            </a:pPr>
            <a:r>
              <a:rPr lang="sv-SE" sz="1800"/>
              <a:t> Få er att se fler möjliga vägar och veta mer om var du kan kolla vidare för mer inspiration.</a:t>
            </a:r>
            <a:endParaRPr sz="1800"/>
          </a:p>
          <a:p>
            <a:pPr marL="457200" lvl="0" indent="-342900" algn="l" rtl="0">
              <a:lnSpc>
                <a:spcPct val="100000"/>
              </a:lnSpc>
              <a:spcBef>
                <a:spcPts val="0"/>
              </a:spcBef>
              <a:spcAft>
                <a:spcPts val="0"/>
              </a:spcAft>
              <a:buSzPts val="1800"/>
              <a:buChar char="●"/>
            </a:pPr>
            <a:r>
              <a:rPr lang="sv-SE" sz="1800"/>
              <a:t> Se vinster med att bryta normer på arbetsmarknaden.</a:t>
            </a:r>
            <a:endParaRPr sz="1800"/>
          </a:p>
          <a:p>
            <a:pPr marL="0" lvl="0" indent="0" algn="l" rtl="0">
              <a:lnSpc>
                <a:spcPct val="100000"/>
              </a:lnSpc>
              <a:spcBef>
                <a:spcPts val="0"/>
              </a:spcBef>
              <a:spcAft>
                <a:spcPts val="0"/>
              </a:spcAft>
              <a:buSzPts val="1400"/>
              <a:buNone/>
            </a:pPr>
            <a:endParaRPr sz="1800"/>
          </a:p>
          <a:p>
            <a:pPr marL="0" lvl="0" indent="0" algn="l" rtl="0">
              <a:lnSpc>
                <a:spcPct val="100000"/>
              </a:lnSpc>
              <a:spcBef>
                <a:spcPts val="0"/>
              </a:spcBef>
              <a:spcAft>
                <a:spcPts val="0"/>
              </a:spcAft>
              <a:buSzPts val="1400"/>
              <a:buNone/>
            </a:pPr>
            <a:r>
              <a:rPr lang="sv-SE" sz="1800"/>
              <a:t>Våga bryta normer.</a:t>
            </a:r>
            <a:endParaRPr sz="1800"/>
          </a:p>
          <a:p>
            <a:pPr marL="457200" lvl="0" indent="-342900" algn="l" rtl="0">
              <a:lnSpc>
                <a:spcPct val="100000"/>
              </a:lnSpc>
              <a:spcBef>
                <a:spcPts val="0"/>
              </a:spcBef>
              <a:spcAft>
                <a:spcPts val="0"/>
              </a:spcAft>
              <a:buSzPts val="1800"/>
              <a:buChar char="●"/>
            </a:pPr>
            <a:r>
              <a:rPr lang="sv-SE" sz="1800"/>
              <a:t>Var en förebild!</a:t>
            </a:r>
            <a:endParaRPr sz="1800"/>
          </a:p>
          <a:p>
            <a:pPr marL="457200" lvl="0" indent="-342900" algn="l" rtl="0">
              <a:lnSpc>
                <a:spcPct val="100000"/>
              </a:lnSpc>
              <a:spcBef>
                <a:spcPts val="0"/>
              </a:spcBef>
              <a:spcAft>
                <a:spcPts val="0"/>
              </a:spcAft>
              <a:buSzPts val="1800"/>
              <a:buChar char="●"/>
            </a:pPr>
            <a:r>
              <a:rPr lang="sv-SE" sz="1800"/>
              <a:t>Var med och påverka/forma arbetsplatser och branscher.</a:t>
            </a:r>
            <a:endParaRPr sz="1800"/>
          </a:p>
          <a:p>
            <a:pPr marL="457200" lvl="0" indent="0" algn="l" rtl="0">
              <a:lnSpc>
                <a:spcPct val="100000"/>
              </a:lnSpc>
              <a:spcBef>
                <a:spcPts val="0"/>
              </a:spcBef>
              <a:spcAft>
                <a:spcPts val="0"/>
              </a:spcAft>
              <a:buNone/>
            </a:pPr>
            <a:endParaRPr sz="1800"/>
          </a:p>
        </p:txBody>
      </p:sp>
      <p:sp>
        <p:nvSpPr>
          <p:cNvPr id="912" name="Google Shape;912;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38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58"/>
        <p:cNvGrpSpPr/>
        <p:nvPr/>
      </p:nvGrpSpPr>
      <p:grpSpPr>
        <a:xfrm>
          <a:off x="0" y="0"/>
          <a:ext cx="0" cy="0"/>
          <a:chOff x="0" y="0"/>
          <a:chExt cx="0" cy="0"/>
        </a:xfrm>
      </p:grpSpPr>
      <p:sp>
        <p:nvSpPr>
          <p:cNvPr id="59" name="Google Shape;59;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65"/>
        <p:cNvGrpSpPr/>
        <p:nvPr/>
      </p:nvGrpSpPr>
      <p:grpSpPr>
        <a:xfrm>
          <a:off x="0" y="0"/>
          <a:ext cx="0" cy="0"/>
          <a:chOff x="0" y="0"/>
          <a:chExt cx="0" cy="0"/>
        </a:xfrm>
      </p:grpSpPr>
      <p:sp>
        <p:nvSpPr>
          <p:cNvPr id="66" name="Google Shape;66;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2"/>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3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72"/>
        <p:cNvGrpSpPr/>
        <p:nvPr/>
      </p:nvGrpSpPr>
      <p:grpSpPr>
        <a:xfrm>
          <a:off x="0" y="0"/>
          <a:ext cx="0" cy="0"/>
          <a:chOff x="0" y="0"/>
          <a:chExt cx="0" cy="0"/>
        </a:xfrm>
      </p:grpSpPr>
      <p:sp>
        <p:nvSpPr>
          <p:cNvPr id="73" name="Google Shape;73;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78"/>
        <p:cNvGrpSpPr/>
        <p:nvPr/>
      </p:nvGrpSpPr>
      <p:grpSpPr>
        <a:xfrm>
          <a:off x="0" y="0"/>
          <a:ext cx="0" cy="0"/>
          <a:chOff x="0" y="0"/>
          <a:chExt cx="0" cy="0"/>
        </a:xfrm>
      </p:grpSpPr>
      <p:sp>
        <p:nvSpPr>
          <p:cNvPr id="79" name="Google Shape;79;p3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ideo" Target="https://www.youtube.com/embed/OpvyVHcn3o4?feature=oembed" TargetMode="External"/><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ideo" Target="https://www.youtube.com/embed/fJM8vV_J9Wo?feature=oembed" TargetMode="External"/><Relationship Id="rId4" Type="http://schemas.openxmlformats.org/officeDocument/2006/relationships/image" Target="../media/image16.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679450" y="2525097"/>
            <a:ext cx="10833000" cy="13365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BF8F73"/>
              </a:buClr>
              <a:buSzPts val="4100"/>
              <a:buFont typeface="Helvetica Neue Light"/>
              <a:buNone/>
            </a:pPr>
            <a:r>
              <a:rPr lang="sv-SE" sz="5100">
                <a:solidFill>
                  <a:srgbClr val="D9CCC5"/>
                </a:solidFill>
                <a:latin typeface="Helvetica Neue Light"/>
                <a:ea typeface="Helvetica Neue Light"/>
                <a:cs typeface="Helvetica Neue Light"/>
                <a:sym typeface="Helvetica Neue Light"/>
              </a:rPr>
              <a:t>Nya Perspektiv – Nya Vägar</a:t>
            </a:r>
            <a:endParaRPr sz="5100">
              <a:solidFill>
                <a:srgbClr val="D9CCC5"/>
              </a:solidFill>
              <a:latin typeface="Helvetica Neue Light"/>
              <a:ea typeface="Helvetica Neue Light"/>
              <a:cs typeface="Helvetica Neue Light"/>
              <a:sym typeface="Helvetica Neue Light"/>
            </a:endParaRPr>
          </a:p>
          <a:p>
            <a:pPr marL="0" lvl="0" indent="0" algn="ctr" rtl="0">
              <a:spcBef>
                <a:spcPts val="0"/>
              </a:spcBef>
              <a:spcAft>
                <a:spcPts val="0"/>
              </a:spcAft>
              <a:buClr>
                <a:srgbClr val="BF8F73"/>
              </a:buClr>
              <a:buSzPts val="4100"/>
              <a:buFont typeface="Helvetica Neue Light"/>
              <a:buNone/>
            </a:pPr>
            <a:r>
              <a:rPr lang="sv-SE" sz="3600">
                <a:solidFill>
                  <a:srgbClr val="D9CCC5"/>
                </a:solidFill>
                <a:latin typeface="Helvetica Neue Light"/>
                <a:ea typeface="Helvetica Neue Light"/>
                <a:cs typeface="Helvetica Neue Light"/>
                <a:sym typeface="Helvetica Neue Light"/>
              </a:rPr>
              <a:t>Del 1</a:t>
            </a:r>
            <a:endParaRPr sz="5100">
              <a:solidFill>
                <a:srgbClr val="D9CCC5"/>
              </a:solidFill>
              <a:latin typeface="Helvetica Neue Light"/>
              <a:ea typeface="Helvetica Neue Light"/>
              <a:cs typeface="Helvetica Neue Light"/>
              <a:sym typeface="Helvetica Neue Light"/>
            </a:endParaRPr>
          </a:p>
        </p:txBody>
      </p:sp>
      <p:pic>
        <p:nvPicPr>
          <p:cNvPr id="3" name="Bildobjekt 2">
            <a:extLst>
              <a:ext uri="{FF2B5EF4-FFF2-40B4-BE49-F238E27FC236}">
                <a16:creationId xmlns:a16="http://schemas.microsoft.com/office/drawing/2014/main" id="{88C02FFC-2D7C-48CB-97EE-6CCDA524B218}"/>
              </a:ext>
            </a:extLst>
          </p:cNvPr>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8976" y="6101110"/>
            <a:ext cx="1148318" cy="4485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C7C5E"/>
        </a:solidFill>
        <a:effectLst/>
      </p:bgPr>
    </p:bg>
    <p:spTree>
      <p:nvGrpSpPr>
        <p:cNvPr id="1" name="Shape 93"/>
        <p:cNvGrpSpPr/>
        <p:nvPr/>
      </p:nvGrpSpPr>
      <p:grpSpPr>
        <a:xfrm>
          <a:off x="0" y="0"/>
          <a:ext cx="0" cy="0"/>
          <a:chOff x="0" y="0"/>
          <a:chExt cx="0" cy="0"/>
        </a:xfrm>
      </p:grpSpPr>
      <p:sp>
        <p:nvSpPr>
          <p:cNvPr id="94" name="Google Shape;94;p3"/>
          <p:cNvSpPr txBox="1">
            <a:spLocks noGrp="1"/>
          </p:cNvSpPr>
          <p:nvPr>
            <p:ph type="title"/>
          </p:nvPr>
        </p:nvSpPr>
        <p:spPr>
          <a:xfrm>
            <a:off x="752481" y="1487487"/>
            <a:ext cx="10687037" cy="388302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42615"/>
              </a:buClr>
              <a:buSzPts val="4800"/>
              <a:buFont typeface="Helvetica Neue Light"/>
              <a:buNone/>
            </a:pPr>
            <a:r>
              <a:rPr lang="sv-SE" sz="5400">
                <a:solidFill>
                  <a:srgbClr val="D9C2A7"/>
                </a:solidFill>
                <a:latin typeface="Helvetica Neue Light"/>
                <a:ea typeface="Helvetica Neue Light"/>
                <a:cs typeface="Helvetica Neue Light"/>
                <a:sym typeface="Helvetica Neue Light"/>
              </a:rPr>
              <a:t>VAD SKA VI GÖRA?</a:t>
            </a:r>
            <a:br>
              <a:rPr lang="sv-SE" sz="5400">
                <a:solidFill>
                  <a:srgbClr val="D9C2A7"/>
                </a:solidFill>
                <a:latin typeface="Helvetica Neue Light"/>
                <a:ea typeface="Helvetica Neue Light"/>
                <a:cs typeface="Helvetica Neue Light"/>
                <a:sym typeface="Helvetica Neue Light"/>
              </a:rPr>
            </a:br>
            <a:r>
              <a:rPr lang="sv-SE" sz="5400">
                <a:solidFill>
                  <a:srgbClr val="D9C2A7"/>
                </a:solidFill>
                <a:latin typeface="Helvetica Neue Light"/>
                <a:ea typeface="Helvetica Neue Light"/>
                <a:cs typeface="Helvetica Neue Light"/>
                <a:sym typeface="Helvetica Neue Light"/>
              </a:rPr>
              <a:t>																</a:t>
            </a:r>
            <a:endParaRPr sz="5400">
              <a:solidFill>
                <a:srgbClr val="D9C2A7"/>
              </a:solidFill>
              <a:latin typeface="Helvetica Neue Light"/>
              <a:ea typeface="Helvetica Neue Light"/>
              <a:cs typeface="Helvetica Neue Light"/>
              <a:sym typeface="Helvetica Neue Light"/>
            </a:endParaRPr>
          </a:p>
          <a:p>
            <a:pPr marL="4114800" lvl="0" indent="0" algn="l" rtl="0">
              <a:lnSpc>
                <a:spcPct val="90000"/>
              </a:lnSpc>
              <a:spcBef>
                <a:spcPts val="0"/>
              </a:spcBef>
              <a:spcAft>
                <a:spcPts val="0"/>
              </a:spcAft>
              <a:buClr>
                <a:srgbClr val="142615"/>
              </a:buClr>
              <a:buSzPts val="4800"/>
              <a:buFont typeface="Helvetica Neue Light"/>
              <a:buNone/>
            </a:pPr>
            <a:r>
              <a:rPr lang="sv-SE" sz="5400">
                <a:solidFill>
                  <a:srgbClr val="D9C2A7"/>
                </a:solidFill>
                <a:latin typeface="Helvetica Neue Light"/>
                <a:ea typeface="Helvetica Neue Light"/>
                <a:cs typeface="Helvetica Neue Light"/>
                <a:sym typeface="Helvetica Neue Light"/>
              </a:rPr>
              <a:t>HUR SKA VI GÖRA?</a:t>
            </a:r>
            <a:endParaRPr sz="5400">
              <a:solidFill>
                <a:srgbClr val="D9C2A7"/>
              </a:solidFill>
              <a:latin typeface="Helvetica Neue Light"/>
              <a:ea typeface="Helvetica Neue Light"/>
              <a:cs typeface="Helvetica Neue Light"/>
              <a:sym typeface="Helvetica Neue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99"/>
        <p:cNvGrpSpPr/>
        <p:nvPr/>
      </p:nvGrpSpPr>
      <p:grpSpPr>
        <a:xfrm>
          <a:off x="0" y="0"/>
          <a:ext cx="0" cy="0"/>
          <a:chOff x="0" y="0"/>
          <a:chExt cx="0" cy="0"/>
        </a:xfrm>
      </p:grpSpPr>
      <p:sp>
        <p:nvSpPr>
          <p:cNvPr id="100" name="Google Shape;100;p2"/>
          <p:cNvSpPr txBox="1"/>
          <p:nvPr/>
        </p:nvSpPr>
        <p:spPr>
          <a:xfrm>
            <a:off x="930300" y="1098450"/>
            <a:ext cx="10331400" cy="4661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400"/>
              <a:buFont typeface="Arial"/>
              <a:buNone/>
            </a:pPr>
            <a:r>
              <a:rPr lang="sv-SE" sz="5400">
                <a:solidFill>
                  <a:srgbClr val="8C3D35"/>
                </a:solidFill>
                <a:latin typeface="Helvetica Neue Light"/>
                <a:ea typeface="Helvetica Neue Light"/>
                <a:cs typeface="Helvetica Neue Light"/>
                <a:sym typeface="Helvetica Neue Light"/>
              </a:rPr>
              <a:t>PRESENTATION</a:t>
            </a:r>
            <a:endParaRPr sz="4000" b="0" i="0" u="none" strike="noStrike" cap="none">
              <a:solidFill>
                <a:srgbClr val="8C3D35"/>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4800"/>
              <a:buFont typeface="Arial"/>
              <a:buNone/>
            </a:pPr>
            <a:r>
              <a:rPr lang="sv-SE" sz="4800" b="0" i="0" u="none" strike="noStrike" cap="none">
                <a:solidFill>
                  <a:srgbClr val="8C3D35"/>
                </a:solidFill>
                <a:latin typeface="Helvetica Neue Light"/>
                <a:ea typeface="Helvetica Neue Light"/>
                <a:cs typeface="Helvetica Neue Light"/>
                <a:sym typeface="Helvetica Neue Light"/>
              </a:rPr>
              <a:t>											</a:t>
            </a:r>
            <a:endParaRPr sz="4800" b="0" i="0" u="none" strike="noStrike" cap="none">
              <a:solidFill>
                <a:srgbClr val="8C3D35"/>
              </a:solidFill>
              <a:latin typeface="Helvetica Neue Light"/>
              <a:ea typeface="Helvetica Neue Light"/>
              <a:cs typeface="Helvetica Neue Light"/>
              <a:sym typeface="Helvetica Neue Light"/>
            </a:endParaRPr>
          </a:p>
          <a:p>
            <a:pPr marL="3200400" marR="0" lvl="0" indent="457200" algn="l" rtl="0">
              <a:lnSpc>
                <a:spcPct val="100000"/>
              </a:lnSpc>
              <a:spcBef>
                <a:spcPts val="0"/>
              </a:spcBef>
              <a:spcAft>
                <a:spcPts val="0"/>
              </a:spcAft>
              <a:buClr>
                <a:srgbClr val="000000"/>
              </a:buClr>
              <a:buSzPts val="4800"/>
              <a:buFont typeface="Arial"/>
              <a:buNone/>
            </a:pPr>
            <a:endParaRPr sz="4800" b="0" i="0" u="none" strike="noStrike" cap="none">
              <a:solidFill>
                <a:srgbClr val="8C3D35"/>
              </a:solidFill>
              <a:latin typeface="Helvetica Neue Light"/>
              <a:ea typeface="Helvetica Neue Light"/>
              <a:cs typeface="Helvetica Neue Light"/>
              <a:sym typeface="Helvetica Neue Light"/>
            </a:endParaRPr>
          </a:p>
          <a:p>
            <a:pPr marL="1371600" marR="0" lvl="0" indent="0" algn="l" rtl="0">
              <a:lnSpc>
                <a:spcPct val="100000"/>
              </a:lnSpc>
              <a:spcBef>
                <a:spcPts val="0"/>
              </a:spcBef>
              <a:spcAft>
                <a:spcPts val="0"/>
              </a:spcAft>
              <a:buClr>
                <a:srgbClr val="000000"/>
              </a:buClr>
              <a:buSzPts val="4800"/>
              <a:buFont typeface="Arial"/>
              <a:buNone/>
            </a:pPr>
            <a:r>
              <a:rPr lang="sv-SE" sz="5400">
                <a:solidFill>
                  <a:srgbClr val="8C3D35"/>
                </a:solidFill>
                <a:latin typeface="Helvetica Neue Light"/>
                <a:ea typeface="Helvetica Neue Light"/>
                <a:cs typeface="Helvetica Neue Light"/>
                <a:sym typeface="Helvetica Neue Light"/>
              </a:rPr>
              <a:t>VAD HAR VI GEMENSAMT?</a:t>
            </a:r>
            <a:endParaRPr sz="5400" b="0" i="0" u="none" strike="noStrike" cap="none">
              <a:solidFill>
                <a:srgbClr val="8C3D35"/>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4800"/>
              <a:buFont typeface="Arial"/>
              <a:buNone/>
            </a:pPr>
            <a:r>
              <a:rPr lang="sv-SE" sz="4800" b="0" i="0" u="none" strike="noStrike" cap="none">
                <a:solidFill>
                  <a:srgbClr val="8C3D35"/>
                </a:solidFill>
                <a:latin typeface="Helvetica Neue Light"/>
                <a:ea typeface="Helvetica Neue Light"/>
                <a:cs typeface="Helvetica Neue Light"/>
                <a:sym typeface="Helvetica Neue Light"/>
              </a:rPr>
              <a:t>								</a:t>
            </a:r>
            <a:endParaRPr sz="4000" b="0" i="0" u="none" strike="noStrike" cap="none">
              <a:solidFill>
                <a:srgbClr val="8C3D35"/>
              </a:solidFill>
              <a:latin typeface="Helvetica Neue Light"/>
              <a:ea typeface="Helvetica Neue Light"/>
              <a:cs typeface="Helvetica Neue Light"/>
              <a:sym typeface="Helvetica Neue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CCC5"/>
        </a:solidFill>
        <a:effectLst/>
      </p:bgPr>
    </p:bg>
    <p:spTree>
      <p:nvGrpSpPr>
        <p:cNvPr id="1" name="Shape 105"/>
        <p:cNvGrpSpPr/>
        <p:nvPr/>
      </p:nvGrpSpPr>
      <p:grpSpPr>
        <a:xfrm>
          <a:off x="0" y="0"/>
          <a:ext cx="0" cy="0"/>
          <a:chOff x="0" y="0"/>
          <a:chExt cx="0" cy="0"/>
        </a:xfrm>
      </p:grpSpPr>
      <p:pic>
        <p:nvPicPr>
          <p:cNvPr id="106" name="Google Shape;106;p4"/>
          <p:cNvPicPr preferRelativeResize="0"/>
          <p:nvPr/>
        </p:nvPicPr>
        <p:blipFill>
          <a:blip r:embed="rId3">
            <a:alphaModFix/>
          </a:blip>
          <a:stretch>
            <a:fillRect/>
          </a:stretch>
        </p:blipFill>
        <p:spPr>
          <a:xfrm>
            <a:off x="3048000" y="1400175"/>
            <a:ext cx="6096000" cy="40576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111"/>
        <p:cNvGrpSpPr/>
        <p:nvPr/>
      </p:nvGrpSpPr>
      <p:grpSpPr>
        <a:xfrm>
          <a:off x="0" y="0"/>
          <a:ext cx="0" cy="0"/>
          <a:chOff x="0" y="0"/>
          <a:chExt cx="0" cy="0"/>
        </a:xfrm>
      </p:grpSpPr>
      <p:sp>
        <p:nvSpPr>
          <p:cNvPr id="112" name="Google Shape;112;p8"/>
          <p:cNvSpPr txBox="1">
            <a:spLocks noGrp="1"/>
          </p:cNvSpPr>
          <p:nvPr>
            <p:ph type="title"/>
          </p:nvPr>
        </p:nvSpPr>
        <p:spPr>
          <a:xfrm>
            <a:off x="765150" y="1664700"/>
            <a:ext cx="10661700" cy="3528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BF8F73"/>
              </a:buClr>
              <a:buSzPts val="5400"/>
              <a:buFont typeface="Helvetica Neue Light"/>
              <a:buNone/>
            </a:pPr>
            <a:br>
              <a:rPr lang="sv-SE" sz="5400">
                <a:solidFill>
                  <a:srgbClr val="D9CCC5"/>
                </a:solidFill>
                <a:latin typeface="Helvetica Neue Light"/>
                <a:ea typeface="Helvetica Neue Light"/>
                <a:cs typeface="Helvetica Neue Light"/>
                <a:sym typeface="Helvetica Neue Light"/>
              </a:rPr>
            </a:br>
            <a:br>
              <a:rPr lang="sv-SE" sz="5400">
                <a:solidFill>
                  <a:srgbClr val="D9CCC5"/>
                </a:solidFill>
                <a:latin typeface="Helvetica Neue Light"/>
                <a:ea typeface="Helvetica Neue Light"/>
                <a:cs typeface="Helvetica Neue Light"/>
                <a:sym typeface="Helvetica Neue Light"/>
              </a:rPr>
            </a:br>
            <a:r>
              <a:rPr lang="sv-SE" sz="5400">
                <a:solidFill>
                  <a:srgbClr val="D9CCC5"/>
                </a:solidFill>
                <a:latin typeface="Helvetica Neue Light"/>
                <a:ea typeface="Helvetica Neue Light"/>
                <a:cs typeface="Helvetica Neue Light"/>
                <a:sym typeface="Helvetica Neue Light"/>
              </a:rPr>
              <a:t>ARBETSMARKNADEN I SVERIGE </a:t>
            </a:r>
            <a:endParaRPr sz="5400">
              <a:solidFill>
                <a:srgbClr val="D9CCC5"/>
              </a:solidFill>
              <a:latin typeface="Helvetica Neue Light"/>
              <a:ea typeface="Helvetica Neue Light"/>
              <a:cs typeface="Helvetica Neue Light"/>
              <a:sym typeface="Helvetica Neue Light"/>
            </a:endParaRPr>
          </a:p>
          <a:p>
            <a:pPr marL="0" lvl="0" indent="0" algn="l" rtl="0">
              <a:lnSpc>
                <a:spcPct val="90000"/>
              </a:lnSpc>
              <a:spcBef>
                <a:spcPts val="0"/>
              </a:spcBef>
              <a:spcAft>
                <a:spcPts val="0"/>
              </a:spcAft>
              <a:buClr>
                <a:srgbClr val="BF8F73"/>
              </a:buClr>
              <a:buSzPts val="5400"/>
              <a:buFont typeface="Helvetica Neue Light"/>
              <a:buNone/>
            </a:pPr>
            <a:r>
              <a:rPr lang="sv-SE" sz="5400">
                <a:solidFill>
                  <a:srgbClr val="D9CCC5"/>
                </a:solidFill>
                <a:latin typeface="Helvetica Neue Light"/>
                <a:ea typeface="Helvetica Neue Light"/>
                <a:cs typeface="Helvetica Neue Light"/>
                <a:sym typeface="Helvetica Neue Light"/>
              </a:rPr>
              <a:t>- JÄMSTÄLLT MEN SEGREGERAT</a:t>
            </a:r>
            <a:br>
              <a:rPr lang="sv-SE" sz="5400">
                <a:solidFill>
                  <a:srgbClr val="D9CCC5"/>
                </a:solidFill>
                <a:latin typeface="Helvetica Neue Light"/>
                <a:ea typeface="Helvetica Neue Light"/>
                <a:cs typeface="Helvetica Neue Light"/>
                <a:sym typeface="Helvetica Neue Light"/>
              </a:rPr>
            </a:br>
            <a:br>
              <a:rPr lang="sv-SE" sz="5400">
                <a:solidFill>
                  <a:srgbClr val="D9CCC5"/>
                </a:solidFill>
                <a:latin typeface="Helvetica Neue Light"/>
                <a:ea typeface="Helvetica Neue Light"/>
                <a:cs typeface="Helvetica Neue Light"/>
                <a:sym typeface="Helvetica Neue Light"/>
              </a:rPr>
            </a:br>
            <a:r>
              <a:rPr lang="sv-SE" sz="5400">
                <a:solidFill>
                  <a:srgbClr val="D9CCC5"/>
                </a:solidFill>
                <a:latin typeface="Helvetica Neue Light"/>
                <a:ea typeface="Helvetica Neue Light"/>
                <a:cs typeface="Helvetica Neue Light"/>
                <a:sym typeface="Helvetica Neue Light"/>
              </a:rPr>
              <a:t>						</a:t>
            </a:r>
            <a:endParaRPr sz="5400">
              <a:solidFill>
                <a:srgbClr val="D9CCC5"/>
              </a:solidFill>
              <a:latin typeface="Helvetica Neue Light"/>
              <a:ea typeface="Helvetica Neue Light"/>
              <a:cs typeface="Helvetica Neue Light"/>
              <a:sym typeface="Helvetica Neue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6f3b666171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endParaRPr/>
          </a:p>
        </p:txBody>
      </p:sp>
      <p:sp>
        <p:nvSpPr>
          <p:cNvPr id="119" name="Google Shape;119;g6f3b666171_0_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1800"/>
              <a:buNone/>
            </a:pPr>
            <a:endParaRPr/>
          </a:p>
        </p:txBody>
      </p:sp>
      <p:pic>
        <p:nvPicPr>
          <p:cNvPr id="120" name="Google Shape;120;g6f3b666171_0_0"/>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6f3b666171_0_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endParaRPr/>
          </a:p>
        </p:txBody>
      </p:sp>
      <p:sp>
        <p:nvSpPr>
          <p:cNvPr id="127" name="Google Shape;127;g6f3b666171_0_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1800"/>
              <a:buNone/>
            </a:pPr>
            <a:endParaRPr/>
          </a:p>
        </p:txBody>
      </p:sp>
      <p:pic>
        <p:nvPicPr>
          <p:cNvPr id="128" name="Google Shape;128;g6f3b666171_0_6"/>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133"/>
        <p:cNvGrpSpPr/>
        <p:nvPr/>
      </p:nvGrpSpPr>
      <p:grpSpPr>
        <a:xfrm>
          <a:off x="0" y="0"/>
          <a:ext cx="0" cy="0"/>
          <a:chOff x="0" y="0"/>
          <a:chExt cx="0" cy="0"/>
        </a:xfrm>
      </p:grpSpPr>
      <p:sp>
        <p:nvSpPr>
          <p:cNvPr id="134" name="Google Shape;134;p5"/>
          <p:cNvSpPr txBox="1">
            <a:spLocks noGrp="1"/>
          </p:cNvSpPr>
          <p:nvPr>
            <p:ph type="body" idx="1"/>
          </p:nvPr>
        </p:nvSpPr>
        <p:spPr>
          <a:xfrm>
            <a:off x="3875075" y="2286000"/>
            <a:ext cx="4441850" cy="2286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BF8F73"/>
              </a:buClr>
              <a:buSzPts val="7200"/>
              <a:buNone/>
            </a:pPr>
            <a:r>
              <a:rPr lang="sv-SE" sz="6800">
                <a:solidFill>
                  <a:srgbClr val="8C3D35"/>
                </a:solidFill>
                <a:latin typeface="Helvetica Neue Light"/>
                <a:ea typeface="Helvetica Neue Light"/>
                <a:cs typeface="Helvetica Neue Light"/>
                <a:sym typeface="Helvetica Neue Light"/>
              </a:rPr>
              <a:t>VAD ÄR NORMER?</a:t>
            </a:r>
            <a:endParaRPr sz="6800">
              <a:solidFill>
                <a:srgbClr val="8C3D35"/>
              </a:solidFill>
              <a:latin typeface="Helvetica Neue Light"/>
              <a:ea typeface="Helvetica Neue Light"/>
              <a:cs typeface="Helvetica Neue Light"/>
              <a:sym typeface="Helvetica Neue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C7C5E"/>
        </a:solidFill>
        <a:effectLst/>
      </p:bgPr>
    </p:bg>
    <p:spTree>
      <p:nvGrpSpPr>
        <p:cNvPr id="1" name="Shape 139"/>
        <p:cNvGrpSpPr/>
        <p:nvPr/>
      </p:nvGrpSpPr>
      <p:grpSpPr>
        <a:xfrm>
          <a:off x="0" y="0"/>
          <a:ext cx="0" cy="0"/>
          <a:chOff x="0" y="0"/>
          <a:chExt cx="0" cy="0"/>
        </a:xfrm>
      </p:grpSpPr>
      <p:sp>
        <p:nvSpPr>
          <p:cNvPr id="140" name="Google Shape;140;p6"/>
          <p:cNvSpPr txBox="1"/>
          <p:nvPr/>
        </p:nvSpPr>
        <p:spPr>
          <a:xfrm>
            <a:off x="2613750" y="2551800"/>
            <a:ext cx="6964500"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400"/>
              <a:buFont typeface="Arial"/>
              <a:buNone/>
            </a:pPr>
            <a:r>
              <a:rPr lang="sv-SE" sz="5400" b="0" i="0" u="none" strike="noStrike" cap="none">
                <a:solidFill>
                  <a:srgbClr val="D9C2A7"/>
                </a:solidFill>
                <a:latin typeface="Helvetica Neue Light"/>
                <a:ea typeface="Helvetica Neue Light"/>
                <a:cs typeface="Helvetica Neue Light"/>
                <a:sym typeface="Helvetica Neue Light"/>
              </a:rPr>
              <a:t>NORMER PÅ ARBETSMARKNADEN</a:t>
            </a:r>
            <a:endParaRPr sz="1400" b="0" i="0" u="none" strike="noStrike" cap="none">
              <a:solidFill>
                <a:srgbClr val="D9C2A7"/>
              </a:solidFill>
              <a:latin typeface="Helvetica Neue Light"/>
              <a:ea typeface="Helvetica Neue Light"/>
              <a:cs typeface="Helvetica Neue Light"/>
              <a:sym typeface="Helvetica Neue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9CCC5"/>
        </a:solidFill>
        <a:effectLst/>
      </p:bgPr>
    </p:bg>
    <p:spTree>
      <p:nvGrpSpPr>
        <p:cNvPr id="1" name="Shape 145"/>
        <p:cNvGrpSpPr/>
        <p:nvPr/>
      </p:nvGrpSpPr>
      <p:grpSpPr>
        <a:xfrm>
          <a:off x="0" y="0"/>
          <a:ext cx="0" cy="0"/>
          <a:chOff x="0" y="0"/>
          <a:chExt cx="0" cy="0"/>
        </a:xfrm>
      </p:grpSpPr>
      <p:sp>
        <p:nvSpPr>
          <p:cNvPr id="146" name="Google Shape;146;p13"/>
          <p:cNvSpPr txBox="1"/>
          <p:nvPr/>
        </p:nvSpPr>
        <p:spPr>
          <a:xfrm>
            <a:off x="4652100" y="2828850"/>
            <a:ext cx="2887800" cy="120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0" i="0" u="none" strike="noStrike" cap="none">
                <a:solidFill>
                  <a:srgbClr val="8C7C5E"/>
                </a:solidFill>
                <a:latin typeface="Helvetica Neue Light"/>
                <a:ea typeface="Helvetica Neue Light"/>
                <a:cs typeface="Helvetica Neue Light"/>
                <a:sym typeface="Helvetica Neue Light"/>
              </a:rPr>
              <a:t>KOCK</a:t>
            </a:r>
            <a:endParaRPr sz="1400" b="0" i="0" u="none" strike="noStrike" cap="none">
              <a:solidFill>
                <a:srgbClr val="8C7C5E"/>
              </a:solidFill>
              <a:latin typeface="Helvetica Neue Light"/>
              <a:ea typeface="Helvetica Neue Light"/>
              <a:cs typeface="Helvetica Neue Light"/>
              <a:sym typeface="Helvetica Neue Light"/>
            </a:endParaRPr>
          </a:p>
        </p:txBody>
      </p:sp>
      <p:sp>
        <p:nvSpPr>
          <p:cNvPr id="147" name="Google Shape;147;p13"/>
          <p:cNvSpPr txBox="1"/>
          <p:nvPr/>
        </p:nvSpPr>
        <p:spPr>
          <a:xfrm>
            <a:off x="2166900" y="4262650"/>
            <a:ext cx="7858200" cy="781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4800"/>
              <a:buFont typeface="Arial"/>
              <a:buNone/>
            </a:pPr>
            <a:r>
              <a:rPr lang="sv-SE" sz="4800" b="0" i="0" u="none" strike="noStrike" cap="none">
                <a:solidFill>
                  <a:srgbClr val="8C7C5E"/>
                </a:solidFill>
                <a:latin typeface="Helvetica Neue Light"/>
                <a:ea typeface="Helvetica Neue Light"/>
                <a:cs typeface="Helvetica Neue Light"/>
                <a:sym typeface="Helvetica Neue Light"/>
              </a:rPr>
              <a:t>52% KVINNOR &amp; 48% MÄN</a:t>
            </a:r>
            <a:endParaRPr sz="4800" b="0" i="0" u="none" strike="noStrike" cap="none">
              <a:solidFill>
                <a:srgbClr val="8C7C5E"/>
              </a:solidFill>
              <a:latin typeface="Helvetica Neue Light"/>
              <a:ea typeface="Helvetica Neue Light"/>
              <a:cs typeface="Helvetica Neue Light"/>
              <a:sym typeface="Helvetica Neue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10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152"/>
        <p:cNvGrpSpPr/>
        <p:nvPr/>
      </p:nvGrpSpPr>
      <p:grpSpPr>
        <a:xfrm>
          <a:off x="0" y="0"/>
          <a:ext cx="0" cy="0"/>
          <a:chOff x="0" y="0"/>
          <a:chExt cx="0" cy="0"/>
        </a:xfrm>
      </p:grpSpPr>
      <p:sp>
        <p:nvSpPr>
          <p:cNvPr id="153" name="Google Shape;153;g767890bcd5_0_11"/>
          <p:cNvSpPr txBox="1"/>
          <p:nvPr/>
        </p:nvSpPr>
        <p:spPr>
          <a:xfrm>
            <a:off x="4701000" y="2839050"/>
            <a:ext cx="2790000" cy="117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5400"/>
              <a:buFont typeface="Arial"/>
              <a:buNone/>
            </a:pPr>
            <a:r>
              <a:rPr lang="sv-SE" sz="7200" b="0" i="0" u="none" strike="noStrike" cap="none">
                <a:solidFill>
                  <a:srgbClr val="D9CCC5"/>
                </a:solidFill>
                <a:latin typeface="Helvetica Neue Light"/>
                <a:ea typeface="Helvetica Neue Light"/>
                <a:cs typeface="Helvetica Neue Light"/>
                <a:sym typeface="Helvetica Neue Light"/>
              </a:rPr>
              <a:t>POLIS</a:t>
            </a:r>
            <a:endParaRPr sz="7200" b="0" i="0" u="none" strike="noStrike" cap="none">
              <a:solidFill>
                <a:srgbClr val="D9CCC5"/>
              </a:solidFill>
              <a:latin typeface="Helvetica Neue Light"/>
              <a:ea typeface="Helvetica Neue Light"/>
              <a:cs typeface="Helvetica Neue Light"/>
              <a:sym typeface="Helvetica Neue Light"/>
            </a:endParaRPr>
          </a:p>
        </p:txBody>
      </p:sp>
      <p:sp>
        <p:nvSpPr>
          <p:cNvPr id="154" name="Google Shape;154;g767890bcd5_0_11"/>
          <p:cNvSpPr txBox="1"/>
          <p:nvPr/>
        </p:nvSpPr>
        <p:spPr>
          <a:xfrm>
            <a:off x="2259000" y="4305775"/>
            <a:ext cx="7674000" cy="844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4800"/>
              <a:buFont typeface="Arial"/>
              <a:buNone/>
            </a:pPr>
            <a:r>
              <a:rPr lang="sv-SE" sz="4800" b="0" i="0" u="none" strike="noStrike" cap="none">
                <a:solidFill>
                  <a:srgbClr val="D9CCC5"/>
                </a:solidFill>
                <a:latin typeface="Helvetica Neue Light"/>
                <a:ea typeface="Helvetica Neue Light"/>
                <a:cs typeface="Helvetica Neue Light"/>
                <a:sym typeface="Helvetica Neue Light"/>
              </a:rPr>
              <a:t>34% KVINNOR &amp; 66% MÄN</a:t>
            </a:r>
            <a:endParaRPr sz="4800" b="0" i="0" u="none" strike="noStrike" cap="none">
              <a:solidFill>
                <a:srgbClr val="D9CCC5"/>
              </a:solidFill>
              <a:latin typeface="Helvetica Neue Light"/>
              <a:ea typeface="Helvetica Neue Light"/>
              <a:cs typeface="Helvetica Neue Light"/>
              <a:sym typeface="Helvetica Neue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fade">
                                      <p:cBhvr>
                                        <p:cTn id="7" dur="10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159"/>
        <p:cNvGrpSpPr/>
        <p:nvPr/>
      </p:nvGrpSpPr>
      <p:grpSpPr>
        <a:xfrm>
          <a:off x="0" y="0"/>
          <a:ext cx="0" cy="0"/>
          <a:chOff x="0" y="0"/>
          <a:chExt cx="0" cy="0"/>
        </a:xfrm>
      </p:grpSpPr>
      <p:sp>
        <p:nvSpPr>
          <p:cNvPr id="160" name="Google Shape;160;g767890bcd5_0_26"/>
          <p:cNvSpPr txBox="1"/>
          <p:nvPr/>
        </p:nvSpPr>
        <p:spPr>
          <a:xfrm>
            <a:off x="3604950" y="2828850"/>
            <a:ext cx="49821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7200"/>
              <a:buFont typeface="Arial"/>
              <a:buNone/>
            </a:pPr>
            <a:r>
              <a:rPr lang="sv-SE" sz="7200" b="0" i="0" u="none" strike="noStrike" cap="none">
                <a:solidFill>
                  <a:srgbClr val="8C3D35"/>
                </a:solidFill>
                <a:latin typeface="Helvetica Neue Light"/>
                <a:ea typeface="Helvetica Neue Light"/>
                <a:cs typeface="Helvetica Neue Light"/>
                <a:sym typeface="Helvetica Neue Light"/>
              </a:rPr>
              <a:t>POLITIKER</a:t>
            </a:r>
            <a:endParaRPr sz="1400" b="0" i="0" u="none" strike="noStrike" cap="none">
              <a:solidFill>
                <a:srgbClr val="8C3D35"/>
              </a:solidFill>
              <a:latin typeface="Helvetica Neue Light"/>
              <a:ea typeface="Helvetica Neue Light"/>
              <a:cs typeface="Helvetica Neue Light"/>
              <a:sym typeface="Helvetica Neue Light"/>
            </a:endParaRPr>
          </a:p>
        </p:txBody>
      </p:sp>
      <p:sp>
        <p:nvSpPr>
          <p:cNvPr id="161" name="Google Shape;161;g767890bcd5_0_26"/>
          <p:cNvSpPr txBox="1"/>
          <p:nvPr/>
        </p:nvSpPr>
        <p:spPr>
          <a:xfrm>
            <a:off x="2287200" y="4115875"/>
            <a:ext cx="7617600" cy="844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4800"/>
              <a:buFont typeface="Arial"/>
              <a:buNone/>
            </a:pPr>
            <a:r>
              <a:rPr lang="sv-SE" sz="4800" b="0" i="0" u="none" strike="noStrike" cap="none">
                <a:solidFill>
                  <a:srgbClr val="8C3D35"/>
                </a:solidFill>
                <a:latin typeface="Helvetica Neue Light"/>
                <a:ea typeface="Helvetica Neue Light"/>
                <a:cs typeface="Helvetica Neue Light"/>
                <a:sym typeface="Helvetica Neue Light"/>
              </a:rPr>
              <a:t>46% KVINNOR &amp; 54% MÄN</a:t>
            </a:r>
            <a:endParaRPr sz="4800" b="0" i="0" u="none" strike="noStrike" cap="none">
              <a:solidFill>
                <a:srgbClr val="8C3D35"/>
              </a:solidFill>
              <a:latin typeface="Helvetica Neue Light"/>
              <a:ea typeface="Helvetica Neue Light"/>
              <a:cs typeface="Helvetica Neue Light"/>
              <a:sym typeface="Helvetica Neue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fade">
                                      <p:cBhvr>
                                        <p:cTn id="7" dur="10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C7C5E"/>
        </a:solidFill>
        <a:effectLst/>
      </p:bgPr>
    </p:bg>
    <p:spTree>
      <p:nvGrpSpPr>
        <p:cNvPr id="1" name="Shape 166"/>
        <p:cNvGrpSpPr/>
        <p:nvPr/>
      </p:nvGrpSpPr>
      <p:grpSpPr>
        <a:xfrm>
          <a:off x="0" y="0"/>
          <a:ext cx="0" cy="0"/>
          <a:chOff x="0" y="0"/>
          <a:chExt cx="0" cy="0"/>
        </a:xfrm>
      </p:grpSpPr>
      <p:sp>
        <p:nvSpPr>
          <p:cNvPr id="167" name="Google Shape;167;g767890bcd5_0_16"/>
          <p:cNvSpPr txBox="1">
            <a:spLocks noGrp="1"/>
          </p:cNvSpPr>
          <p:nvPr>
            <p:ph type="body" idx="1"/>
          </p:nvPr>
        </p:nvSpPr>
        <p:spPr>
          <a:xfrm>
            <a:off x="2501400" y="2305650"/>
            <a:ext cx="7189200" cy="2246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BF8F73"/>
              </a:buClr>
              <a:buSzPts val="7200"/>
              <a:buNone/>
            </a:pPr>
            <a:r>
              <a:rPr lang="sv-SE" sz="7200">
                <a:solidFill>
                  <a:srgbClr val="D9C2A7"/>
                </a:solidFill>
                <a:latin typeface="Helvetica Neue Light"/>
                <a:ea typeface="Helvetica Neue Light"/>
                <a:cs typeface="Helvetica Neue Light"/>
                <a:sym typeface="Helvetica Neue Light"/>
              </a:rPr>
              <a:t>REDOVISNINGS-</a:t>
            </a:r>
            <a:endParaRPr sz="7200">
              <a:solidFill>
                <a:srgbClr val="D9C2A7"/>
              </a:solidFill>
              <a:latin typeface="Helvetica Neue Light"/>
              <a:ea typeface="Helvetica Neue Light"/>
              <a:cs typeface="Helvetica Neue Light"/>
              <a:sym typeface="Helvetica Neue Light"/>
            </a:endParaRPr>
          </a:p>
          <a:p>
            <a:pPr marL="0" lvl="0" indent="0" algn="l" rtl="0">
              <a:lnSpc>
                <a:spcPct val="90000"/>
              </a:lnSpc>
              <a:spcBef>
                <a:spcPts val="0"/>
              </a:spcBef>
              <a:spcAft>
                <a:spcPts val="0"/>
              </a:spcAft>
              <a:buClr>
                <a:srgbClr val="BF8F73"/>
              </a:buClr>
              <a:buSzPts val="7200"/>
              <a:buNone/>
            </a:pPr>
            <a:r>
              <a:rPr lang="sv-SE" sz="7200">
                <a:solidFill>
                  <a:srgbClr val="D9C2A7"/>
                </a:solidFill>
                <a:latin typeface="Helvetica Neue Light"/>
                <a:ea typeface="Helvetica Neue Light"/>
                <a:cs typeface="Helvetica Neue Light"/>
                <a:sym typeface="Helvetica Neue Light"/>
              </a:rPr>
              <a:t>EKONOM</a:t>
            </a:r>
            <a:endParaRPr sz="7200">
              <a:solidFill>
                <a:srgbClr val="D9C2A7"/>
              </a:solidFill>
              <a:latin typeface="Helvetica Neue Light"/>
              <a:ea typeface="Helvetica Neue Light"/>
              <a:cs typeface="Helvetica Neue Light"/>
              <a:sym typeface="Helvetica Neue Light"/>
            </a:endParaRPr>
          </a:p>
        </p:txBody>
      </p:sp>
      <p:sp>
        <p:nvSpPr>
          <p:cNvPr id="168" name="Google Shape;168;g767890bcd5_0_16"/>
          <p:cNvSpPr txBox="1"/>
          <p:nvPr/>
        </p:nvSpPr>
        <p:spPr>
          <a:xfrm>
            <a:off x="2171100" y="4552350"/>
            <a:ext cx="7849800" cy="1142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4800"/>
              <a:buFont typeface="Arial"/>
              <a:buNone/>
            </a:pPr>
            <a:r>
              <a:rPr lang="sv-SE" sz="4800" b="0" i="0" u="none" strike="noStrike" cap="none">
                <a:solidFill>
                  <a:srgbClr val="D9C2A7"/>
                </a:solidFill>
                <a:latin typeface="Helvetica Neue Light"/>
                <a:ea typeface="Helvetica Neue Light"/>
                <a:cs typeface="Helvetica Neue Light"/>
                <a:sym typeface="Helvetica Neue Light"/>
              </a:rPr>
              <a:t>79% KVINNOR &amp; 21% MÄN</a:t>
            </a:r>
            <a:endParaRPr sz="4800" b="0" i="0" u="none" strike="noStrike" cap="none">
              <a:solidFill>
                <a:srgbClr val="D9C2A7"/>
              </a:solidFill>
              <a:latin typeface="Helvetica Neue Light"/>
              <a:ea typeface="Helvetica Neue Light"/>
              <a:cs typeface="Helvetica Neue Light"/>
              <a:sym typeface="Helvetica Neue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10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9CCC5"/>
        </a:solidFill>
        <a:effectLst/>
      </p:bgPr>
    </p:bg>
    <p:spTree>
      <p:nvGrpSpPr>
        <p:cNvPr id="1" name="Shape 173"/>
        <p:cNvGrpSpPr/>
        <p:nvPr/>
      </p:nvGrpSpPr>
      <p:grpSpPr>
        <a:xfrm>
          <a:off x="0" y="0"/>
          <a:ext cx="0" cy="0"/>
          <a:chOff x="0" y="0"/>
          <a:chExt cx="0" cy="0"/>
        </a:xfrm>
      </p:grpSpPr>
      <p:sp>
        <p:nvSpPr>
          <p:cNvPr id="174" name="Google Shape;174;p14"/>
          <p:cNvSpPr txBox="1"/>
          <p:nvPr/>
        </p:nvSpPr>
        <p:spPr>
          <a:xfrm>
            <a:off x="4122900" y="2828850"/>
            <a:ext cx="3946200" cy="120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0" i="0" u="none" strike="noStrike" cap="none">
                <a:solidFill>
                  <a:srgbClr val="8C7C5E"/>
                </a:solidFill>
                <a:latin typeface="Helvetica Neue Light"/>
                <a:ea typeface="Helvetica Neue Light"/>
                <a:cs typeface="Helvetica Neue Light"/>
                <a:sym typeface="Helvetica Neue Light"/>
              </a:rPr>
              <a:t>LÄKARE</a:t>
            </a:r>
            <a:endParaRPr sz="1400" b="0" i="0" u="none" strike="noStrike" cap="none">
              <a:solidFill>
                <a:srgbClr val="8C7C5E"/>
              </a:solidFill>
              <a:latin typeface="Helvetica Neue Light"/>
              <a:ea typeface="Helvetica Neue Light"/>
              <a:cs typeface="Helvetica Neue Light"/>
              <a:sym typeface="Helvetica Neue Light"/>
            </a:endParaRPr>
          </a:p>
        </p:txBody>
      </p:sp>
      <p:sp>
        <p:nvSpPr>
          <p:cNvPr id="175" name="Google Shape;175;p14"/>
          <p:cNvSpPr txBox="1"/>
          <p:nvPr/>
        </p:nvSpPr>
        <p:spPr>
          <a:xfrm>
            <a:off x="2287200" y="4284725"/>
            <a:ext cx="7617600" cy="970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sv-SE" sz="4800" b="0" i="0" u="none" strike="noStrike" cap="none">
                <a:solidFill>
                  <a:srgbClr val="8C7C5E"/>
                </a:solidFill>
                <a:latin typeface="Helvetica Neue Light"/>
                <a:ea typeface="Helvetica Neue Light"/>
                <a:cs typeface="Helvetica Neue Light"/>
                <a:sym typeface="Helvetica Neue Light"/>
              </a:rPr>
              <a:t>5</a:t>
            </a:r>
            <a:r>
              <a:rPr lang="sv-SE" sz="4800">
                <a:solidFill>
                  <a:srgbClr val="8C7C5E"/>
                </a:solidFill>
                <a:latin typeface="Helvetica Neue Light"/>
                <a:ea typeface="Helvetica Neue Light"/>
                <a:cs typeface="Helvetica Neue Light"/>
                <a:sym typeface="Helvetica Neue Light"/>
              </a:rPr>
              <a:t>2</a:t>
            </a:r>
            <a:r>
              <a:rPr lang="sv-SE" sz="4800" b="0" i="0" u="none" strike="noStrike" cap="none">
                <a:solidFill>
                  <a:srgbClr val="8C7C5E"/>
                </a:solidFill>
                <a:latin typeface="Helvetica Neue Light"/>
                <a:ea typeface="Helvetica Neue Light"/>
                <a:cs typeface="Helvetica Neue Light"/>
                <a:sym typeface="Helvetica Neue Light"/>
              </a:rPr>
              <a:t>% KVINNOR &amp; 4</a:t>
            </a:r>
            <a:r>
              <a:rPr lang="sv-SE" sz="4800">
                <a:solidFill>
                  <a:srgbClr val="8C7C5E"/>
                </a:solidFill>
                <a:latin typeface="Helvetica Neue Light"/>
                <a:ea typeface="Helvetica Neue Light"/>
                <a:cs typeface="Helvetica Neue Light"/>
                <a:sym typeface="Helvetica Neue Light"/>
              </a:rPr>
              <a:t>8</a:t>
            </a:r>
            <a:r>
              <a:rPr lang="sv-SE" sz="4800" b="0" i="0" u="none" strike="noStrike" cap="none">
                <a:solidFill>
                  <a:srgbClr val="8C7C5E"/>
                </a:solidFill>
                <a:latin typeface="Helvetica Neue Light"/>
                <a:ea typeface="Helvetica Neue Light"/>
                <a:cs typeface="Helvetica Neue Light"/>
                <a:sym typeface="Helvetica Neue Light"/>
              </a:rPr>
              <a:t>% MÄN</a:t>
            </a:r>
            <a:endParaRPr sz="4800" b="0" i="0" u="none" strike="noStrike" cap="none">
              <a:solidFill>
                <a:srgbClr val="8C7C5E"/>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8C7C5E"/>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10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180"/>
        <p:cNvGrpSpPr/>
        <p:nvPr/>
      </p:nvGrpSpPr>
      <p:grpSpPr>
        <a:xfrm>
          <a:off x="0" y="0"/>
          <a:ext cx="0" cy="0"/>
          <a:chOff x="0" y="0"/>
          <a:chExt cx="0" cy="0"/>
        </a:xfrm>
      </p:grpSpPr>
      <p:sp>
        <p:nvSpPr>
          <p:cNvPr id="181" name="Google Shape;181;g767890bcd5_0_21"/>
          <p:cNvSpPr txBox="1"/>
          <p:nvPr/>
        </p:nvSpPr>
        <p:spPr>
          <a:xfrm>
            <a:off x="1462950" y="2965950"/>
            <a:ext cx="9266100" cy="92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5400"/>
              <a:buFont typeface="Arial"/>
              <a:buNone/>
            </a:pPr>
            <a:r>
              <a:rPr lang="sv-SE" sz="7200" b="0" i="0" u="none" strike="noStrike" cap="none">
                <a:solidFill>
                  <a:srgbClr val="D9CCC5"/>
                </a:solidFill>
                <a:latin typeface="Helvetica Neue Light"/>
                <a:ea typeface="Helvetica Neue Light"/>
                <a:cs typeface="Helvetica Neue Light"/>
                <a:sym typeface="Helvetica Neue Light"/>
              </a:rPr>
              <a:t>GRUNDSKOLLÄRARE</a:t>
            </a:r>
            <a:endParaRPr sz="7200" b="0" i="0" u="none" strike="noStrike" cap="none">
              <a:solidFill>
                <a:srgbClr val="D9CCC5"/>
              </a:solidFill>
              <a:latin typeface="Helvetica Neue Light"/>
              <a:ea typeface="Helvetica Neue Light"/>
              <a:cs typeface="Helvetica Neue Light"/>
              <a:sym typeface="Helvetica Neue Light"/>
            </a:endParaRPr>
          </a:p>
        </p:txBody>
      </p:sp>
      <p:sp>
        <p:nvSpPr>
          <p:cNvPr id="182" name="Google Shape;182;g767890bcd5_0_21"/>
          <p:cNvSpPr txBox="1"/>
          <p:nvPr/>
        </p:nvSpPr>
        <p:spPr>
          <a:xfrm>
            <a:off x="2287200" y="4432375"/>
            <a:ext cx="7617600" cy="92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sv-SE" sz="4800" b="0" i="0" u="none" strike="noStrike" cap="none">
                <a:solidFill>
                  <a:srgbClr val="D9CCC5"/>
                </a:solidFill>
                <a:latin typeface="Helvetica Neue Light"/>
                <a:ea typeface="Helvetica Neue Light"/>
                <a:cs typeface="Helvetica Neue Light"/>
                <a:sym typeface="Helvetica Neue Light"/>
              </a:rPr>
              <a:t>75% KVINNOR &amp; 25% MÄN</a:t>
            </a:r>
            <a:endParaRPr sz="4800" b="0" i="0" u="none" strike="noStrike" cap="none">
              <a:solidFill>
                <a:srgbClr val="D9CCC5"/>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D9CCC5"/>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fade">
                                      <p:cBhvr>
                                        <p:cTn id="7" dur="10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g6c34baa138_0_0"/>
          <p:cNvPicPr preferRelativeResize="0"/>
          <p:nvPr/>
        </p:nvPicPr>
        <p:blipFill rotWithShape="1">
          <a:blip r:embed="rId3">
            <a:alphaModFix/>
          </a:blip>
          <a:srcRect/>
          <a:stretch/>
        </p:blipFill>
        <p:spPr>
          <a:xfrm>
            <a:off x="0" y="0"/>
            <a:ext cx="12192000" cy="685802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6c34baa138_0_6"/>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6000"/>
              <a:buNone/>
            </a:pPr>
            <a:endParaRPr/>
          </a:p>
        </p:txBody>
      </p:sp>
      <p:sp>
        <p:nvSpPr>
          <p:cNvPr id="195" name="Google Shape;195;g6c34baa138_0_6"/>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1000"/>
              </a:spcBef>
              <a:spcAft>
                <a:spcPts val="0"/>
              </a:spcAft>
              <a:buSzPts val="2400"/>
              <a:buNone/>
            </a:pPr>
            <a:endParaRPr/>
          </a:p>
        </p:txBody>
      </p:sp>
      <p:pic>
        <p:nvPicPr>
          <p:cNvPr id="196" name="Google Shape;196;g6c34baa138_0_6"/>
          <p:cNvPicPr preferRelativeResize="0"/>
          <p:nvPr/>
        </p:nvPicPr>
        <p:blipFill rotWithShape="1">
          <a:blip r:embed="rId3">
            <a:alphaModFix/>
          </a:blip>
          <a:srcRect/>
          <a:stretch/>
        </p:blipFill>
        <p:spPr>
          <a:xfrm>
            <a:off x="0" y="0"/>
            <a:ext cx="12192000" cy="68580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g6c34baa138_0_12"/>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6000"/>
              <a:buNone/>
            </a:pPr>
            <a:endParaRPr/>
          </a:p>
        </p:txBody>
      </p:sp>
      <p:sp>
        <p:nvSpPr>
          <p:cNvPr id="203" name="Google Shape;203;g6c34baa138_0_12"/>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1000"/>
              </a:spcBef>
              <a:spcAft>
                <a:spcPts val="0"/>
              </a:spcAft>
              <a:buSzPts val="2400"/>
              <a:buNone/>
            </a:pPr>
            <a:endParaRPr/>
          </a:p>
        </p:txBody>
      </p:sp>
      <p:pic>
        <p:nvPicPr>
          <p:cNvPr id="204" name="Google Shape;204;g6c34baa138_0_12"/>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g6c34baa138_0_38"/>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6000"/>
              <a:buNone/>
            </a:pPr>
            <a:endParaRPr/>
          </a:p>
        </p:txBody>
      </p:sp>
      <p:sp>
        <p:nvSpPr>
          <p:cNvPr id="211" name="Google Shape;211;g6c34baa138_0_38"/>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1000"/>
              </a:spcBef>
              <a:spcAft>
                <a:spcPts val="0"/>
              </a:spcAft>
              <a:buSzPts val="2400"/>
              <a:buNone/>
            </a:pPr>
            <a:endParaRPr/>
          </a:p>
        </p:txBody>
      </p:sp>
      <p:pic>
        <p:nvPicPr>
          <p:cNvPr id="212" name="Google Shape;212;g6c34baa138_0_38"/>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g6c30e49918_1_0"/>
          <p:cNvPicPr preferRelativeResize="0"/>
          <p:nvPr/>
        </p:nvPicPr>
        <p:blipFill rotWithShape="1">
          <a:blip r:embed="rId3">
            <a:alphaModFix/>
          </a:blip>
          <a:srcRect/>
          <a:stretch/>
        </p:blipFill>
        <p:spPr>
          <a:xfrm>
            <a:off x="0" y="0"/>
            <a:ext cx="12192000" cy="685800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6c34baa138_0_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endParaRPr/>
          </a:p>
        </p:txBody>
      </p:sp>
      <p:sp>
        <p:nvSpPr>
          <p:cNvPr id="225" name="Google Shape;225;g6c34baa138_0_1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1800"/>
              <a:buNone/>
            </a:pPr>
            <a:endParaRPr/>
          </a:p>
        </p:txBody>
      </p:sp>
      <p:pic>
        <p:nvPicPr>
          <p:cNvPr id="226" name="Google Shape;226;g6c34baa138_0_18"/>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g6c34baa138_0_2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endParaRPr/>
          </a:p>
        </p:txBody>
      </p:sp>
      <p:sp>
        <p:nvSpPr>
          <p:cNvPr id="233" name="Google Shape;233;g6c34baa138_0_2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1800"/>
              <a:buNone/>
            </a:pPr>
            <a:endParaRPr/>
          </a:p>
        </p:txBody>
      </p:sp>
      <p:pic>
        <p:nvPicPr>
          <p:cNvPr id="234" name="Google Shape;234;g6c34baa138_0_24"/>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c34baa138_0_3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endParaRPr/>
          </a:p>
        </p:txBody>
      </p:sp>
      <p:sp>
        <p:nvSpPr>
          <p:cNvPr id="241" name="Google Shape;241;g6c34baa138_0_3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1800"/>
              <a:buNone/>
            </a:pPr>
            <a:endParaRPr/>
          </a:p>
        </p:txBody>
      </p:sp>
      <p:pic>
        <p:nvPicPr>
          <p:cNvPr id="242" name="Google Shape;242;g6c34baa138_0_30"/>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g6c34baa138_0_4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endParaRPr/>
          </a:p>
        </p:txBody>
      </p:sp>
      <p:sp>
        <p:nvSpPr>
          <p:cNvPr id="249" name="Google Shape;249;g6c34baa138_0_4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1800"/>
              <a:buNone/>
            </a:pPr>
            <a:endParaRPr/>
          </a:p>
        </p:txBody>
      </p:sp>
      <p:pic>
        <p:nvPicPr>
          <p:cNvPr id="250" name="Google Shape;250;g6c34baa138_0_48"/>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p9"/>
          <p:cNvPicPr preferRelativeResize="0"/>
          <p:nvPr/>
        </p:nvPicPr>
        <p:blipFill rotWithShape="1">
          <a:blip r:embed="rId3">
            <a:alphaModFix/>
          </a:blip>
          <a:srcRect/>
          <a:stretch/>
        </p:blipFill>
        <p:spPr>
          <a:xfrm>
            <a:off x="0" y="0"/>
            <a:ext cx="12192000" cy="685800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260"/>
        <p:cNvGrpSpPr/>
        <p:nvPr/>
      </p:nvGrpSpPr>
      <p:grpSpPr>
        <a:xfrm>
          <a:off x="0" y="0"/>
          <a:ext cx="0" cy="0"/>
          <a:chOff x="0" y="0"/>
          <a:chExt cx="0" cy="0"/>
        </a:xfrm>
      </p:grpSpPr>
      <p:sp>
        <p:nvSpPr>
          <p:cNvPr id="261" name="Google Shape;261;p11"/>
          <p:cNvSpPr txBox="1">
            <a:spLocks noGrp="1"/>
          </p:cNvSpPr>
          <p:nvPr>
            <p:ph type="title"/>
          </p:nvPr>
        </p:nvSpPr>
        <p:spPr>
          <a:xfrm flipH="1">
            <a:off x="4109700" y="2605800"/>
            <a:ext cx="3972600" cy="1646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42615"/>
              </a:buClr>
              <a:buSzPts val="3959"/>
              <a:buFont typeface="Helvetica Neue Light"/>
              <a:buNone/>
            </a:pPr>
            <a:r>
              <a:rPr lang="sv-SE" sz="9600">
                <a:solidFill>
                  <a:srgbClr val="8C3D35"/>
                </a:solidFill>
                <a:latin typeface="Helvetica Neue Light"/>
                <a:ea typeface="Helvetica Neue Light"/>
                <a:cs typeface="Helvetica Neue Light"/>
                <a:sym typeface="Helvetica Neue Light"/>
              </a:rPr>
              <a:t>RAST?</a:t>
            </a:r>
            <a:endParaRPr sz="9600">
              <a:solidFill>
                <a:srgbClr val="8C3D35"/>
              </a:solidFill>
              <a:latin typeface="Helvetica Neue Light"/>
              <a:ea typeface="Helvetica Neue Light"/>
              <a:cs typeface="Helvetica Neue Light"/>
              <a:sym typeface="Helvetica Neue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8C7C5E"/>
        </a:solidFill>
        <a:effectLst/>
      </p:bgPr>
    </p:bg>
    <p:spTree>
      <p:nvGrpSpPr>
        <p:cNvPr id="1" name="Shape 266"/>
        <p:cNvGrpSpPr/>
        <p:nvPr/>
      </p:nvGrpSpPr>
      <p:grpSpPr>
        <a:xfrm>
          <a:off x="0" y="0"/>
          <a:ext cx="0" cy="0"/>
          <a:chOff x="0" y="0"/>
          <a:chExt cx="0" cy="0"/>
        </a:xfrm>
      </p:grpSpPr>
      <p:sp>
        <p:nvSpPr>
          <p:cNvPr id="267" name="Google Shape;267;p12"/>
          <p:cNvSpPr txBox="1"/>
          <p:nvPr/>
        </p:nvSpPr>
        <p:spPr>
          <a:xfrm>
            <a:off x="930725" y="565725"/>
            <a:ext cx="7301400" cy="341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400"/>
              <a:buFont typeface="Arial"/>
              <a:buNone/>
            </a:pPr>
            <a:r>
              <a:rPr lang="sv-SE" sz="5400" b="0" i="0" u="none" strike="noStrike" cap="none">
                <a:solidFill>
                  <a:srgbClr val="D9C2A7"/>
                </a:solidFill>
                <a:latin typeface="Helvetica Neue Light"/>
                <a:ea typeface="Helvetica Neue Light"/>
                <a:cs typeface="Helvetica Neue Light"/>
                <a:sym typeface="Helvetica Neue Light"/>
              </a:rPr>
              <a:t>VARFÖR SKA </a:t>
            </a:r>
            <a:endParaRPr sz="1400" b="0" i="0" u="none" strike="noStrike" cap="none">
              <a:solidFill>
                <a:srgbClr val="D9C2A7"/>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5400"/>
              <a:buFont typeface="Arial"/>
              <a:buNone/>
            </a:pPr>
            <a:r>
              <a:rPr lang="sv-SE" sz="5400" b="0" i="0" u="none" strike="noStrike" cap="none">
                <a:solidFill>
                  <a:srgbClr val="D9C2A7"/>
                </a:solidFill>
                <a:latin typeface="Helvetica Neue Light"/>
                <a:ea typeface="Helvetica Neue Light"/>
                <a:cs typeface="Helvetica Neue Light"/>
                <a:sym typeface="Helvetica Neue Light"/>
              </a:rPr>
              <a:t>VI BRYTA </a:t>
            </a:r>
            <a:endParaRPr sz="1400" b="0" i="0" u="none" strike="noStrike" cap="none">
              <a:solidFill>
                <a:srgbClr val="D9C2A7"/>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5400"/>
              <a:buFont typeface="Arial"/>
              <a:buNone/>
            </a:pPr>
            <a:r>
              <a:rPr lang="sv-SE" sz="5400" b="0" i="0" u="none" strike="noStrike" cap="none">
                <a:solidFill>
                  <a:srgbClr val="D9C2A7"/>
                </a:solidFill>
                <a:latin typeface="Helvetica Neue Light"/>
                <a:ea typeface="Helvetica Neue Light"/>
                <a:cs typeface="Helvetica Neue Light"/>
                <a:sym typeface="Helvetica Neue Light"/>
              </a:rPr>
              <a:t>NORMER PÅ ARBETSMARKNADEN?</a:t>
            </a:r>
            <a:endParaRPr sz="1400" b="0" i="0" u="none" strike="noStrike" cap="none">
              <a:solidFill>
                <a:srgbClr val="D9C2A7"/>
              </a:solidFill>
              <a:latin typeface="Helvetica Neue Light"/>
              <a:ea typeface="Helvetica Neue Light"/>
              <a:cs typeface="Helvetica Neue Light"/>
              <a:sym typeface="Helvetica Neue Light"/>
            </a:endParaRPr>
          </a:p>
        </p:txBody>
      </p:sp>
      <p:sp>
        <p:nvSpPr>
          <p:cNvPr id="268" name="Google Shape;268;p12"/>
          <p:cNvSpPr txBox="1"/>
          <p:nvPr/>
        </p:nvSpPr>
        <p:spPr>
          <a:xfrm>
            <a:off x="8033658" y="3982053"/>
            <a:ext cx="3363686" cy="255454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D9C2A7"/>
              </a:buClr>
              <a:buSzPts val="3200"/>
              <a:buFont typeface="Helvetica Neue Light"/>
              <a:buChar char="-"/>
            </a:pPr>
            <a:r>
              <a:rPr lang="sv-SE" sz="3200" b="0" i="0" u="none" strike="noStrike" cap="none">
                <a:solidFill>
                  <a:srgbClr val="D9C2A7"/>
                </a:solidFill>
                <a:latin typeface="Helvetica Neue Light"/>
                <a:ea typeface="Helvetica Neue Light"/>
                <a:cs typeface="Helvetica Neue Light"/>
                <a:sym typeface="Helvetica Neue Light"/>
              </a:rPr>
              <a:t>TÄNK SOM:</a:t>
            </a:r>
            <a:endParaRPr sz="1400" b="0" i="0" u="none" strike="noStrike" cap="none">
              <a:solidFill>
                <a:srgbClr val="D9C2A7"/>
              </a:solidFill>
              <a:latin typeface="Helvetica Neue Light"/>
              <a:ea typeface="Helvetica Neue Light"/>
              <a:cs typeface="Helvetica Neue Light"/>
              <a:sym typeface="Helvetica Neue Light"/>
            </a:endParaRPr>
          </a:p>
          <a:p>
            <a:pPr marL="285750" marR="0" lvl="0" indent="-285750" algn="l" rtl="0">
              <a:lnSpc>
                <a:spcPct val="100000"/>
              </a:lnSpc>
              <a:spcBef>
                <a:spcPts val="0"/>
              </a:spcBef>
              <a:spcAft>
                <a:spcPts val="0"/>
              </a:spcAft>
              <a:buClr>
                <a:srgbClr val="D9C2A7"/>
              </a:buClr>
              <a:buSzPts val="3200"/>
              <a:buFont typeface="Helvetica Neue Light"/>
              <a:buChar char="-"/>
            </a:pPr>
            <a:r>
              <a:rPr lang="sv-SE" sz="3200" b="0" i="0" u="none" strike="noStrike" cap="none">
                <a:solidFill>
                  <a:srgbClr val="D9C2A7"/>
                </a:solidFill>
                <a:latin typeface="Helvetica Neue Light"/>
                <a:ea typeface="Helvetica Neue Light"/>
                <a:cs typeface="Helvetica Neue Light"/>
                <a:sym typeface="Helvetica Neue Light"/>
              </a:rPr>
              <a:t>Arbetsgivare</a:t>
            </a:r>
            <a:endParaRPr sz="1400" b="0" i="0" u="none" strike="noStrike" cap="none">
              <a:solidFill>
                <a:srgbClr val="D9C2A7"/>
              </a:solidFill>
              <a:latin typeface="Helvetica Neue Light"/>
              <a:ea typeface="Helvetica Neue Light"/>
              <a:cs typeface="Helvetica Neue Light"/>
              <a:sym typeface="Helvetica Neue Light"/>
            </a:endParaRPr>
          </a:p>
          <a:p>
            <a:pPr marL="285750" marR="0" lvl="0" indent="-285750" algn="l" rtl="0">
              <a:lnSpc>
                <a:spcPct val="100000"/>
              </a:lnSpc>
              <a:spcBef>
                <a:spcPts val="0"/>
              </a:spcBef>
              <a:spcAft>
                <a:spcPts val="0"/>
              </a:spcAft>
              <a:buClr>
                <a:srgbClr val="D9C2A7"/>
              </a:buClr>
              <a:buSzPts val="3200"/>
              <a:buFont typeface="Helvetica Neue Light"/>
              <a:buChar char="-"/>
            </a:pPr>
            <a:r>
              <a:rPr lang="sv-SE" sz="3200" b="0" i="0" u="none" strike="noStrike" cap="none">
                <a:solidFill>
                  <a:srgbClr val="D9C2A7"/>
                </a:solidFill>
                <a:latin typeface="Helvetica Neue Light"/>
                <a:ea typeface="Helvetica Neue Light"/>
                <a:cs typeface="Helvetica Neue Light"/>
                <a:sym typeface="Helvetica Neue Light"/>
              </a:rPr>
              <a:t>Arbetstagare</a:t>
            </a:r>
            <a:endParaRPr sz="1400" b="0" i="0" u="none" strike="noStrike" cap="none">
              <a:solidFill>
                <a:srgbClr val="D9C2A7"/>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3200"/>
              <a:buFont typeface="Arial"/>
              <a:buNone/>
            </a:pPr>
            <a:r>
              <a:rPr lang="sv-SE" sz="3200" b="0" i="0" u="none" strike="noStrike" cap="none">
                <a:solidFill>
                  <a:srgbClr val="D9C2A7"/>
                </a:solidFill>
                <a:latin typeface="Helvetica Neue Light"/>
                <a:ea typeface="Helvetica Neue Light"/>
                <a:cs typeface="Helvetica Neue Light"/>
                <a:sym typeface="Helvetica Neue Light"/>
              </a:rPr>
              <a:t>- Man / Kvinna</a:t>
            </a:r>
            <a:endParaRPr sz="1400" b="0" i="0" u="none" strike="noStrike" cap="none">
              <a:solidFill>
                <a:srgbClr val="D9C2A7"/>
              </a:solidFill>
              <a:latin typeface="Helvetica Neue Light"/>
              <a:ea typeface="Helvetica Neue Light"/>
              <a:cs typeface="Helvetica Neue Light"/>
              <a:sym typeface="Helvetica Neue Light"/>
            </a:endParaRPr>
          </a:p>
          <a:p>
            <a:pPr marL="285750" marR="0" lvl="0" indent="-82550" algn="l" rtl="0">
              <a:lnSpc>
                <a:spcPct val="100000"/>
              </a:lnSpc>
              <a:spcBef>
                <a:spcPts val="0"/>
              </a:spcBef>
              <a:spcAft>
                <a:spcPts val="0"/>
              </a:spcAft>
              <a:buClr>
                <a:schemeClr val="dk1"/>
              </a:buClr>
              <a:buSzPts val="3200"/>
              <a:buFont typeface="Calibri"/>
              <a:buNone/>
            </a:pPr>
            <a:endParaRPr sz="3200" b="0" i="0" u="none" strike="noStrike" cap="none">
              <a:solidFill>
                <a:srgbClr val="D9C2A7"/>
              </a:solidFill>
              <a:latin typeface="Helvetica Neue Light"/>
              <a:ea typeface="Helvetica Neue Light"/>
              <a:cs typeface="Helvetica Neue Light"/>
              <a:sym typeface="Helvetica Neue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273"/>
        <p:cNvGrpSpPr/>
        <p:nvPr/>
      </p:nvGrpSpPr>
      <p:grpSpPr>
        <a:xfrm>
          <a:off x="0" y="0"/>
          <a:ext cx="0" cy="0"/>
          <a:chOff x="0" y="0"/>
          <a:chExt cx="0" cy="0"/>
        </a:xfrm>
      </p:grpSpPr>
      <p:pic>
        <p:nvPicPr>
          <p:cNvPr id="3" name="Onlinemedia 2" title="Barnskￃﾶtare - Fransisco">
            <a:hlinkClick r:id="" action="ppaction://media"/>
            <a:extLst>
              <a:ext uri="{FF2B5EF4-FFF2-40B4-BE49-F238E27FC236}">
                <a16:creationId xmlns:a16="http://schemas.microsoft.com/office/drawing/2014/main" id="{A0658B38-F5AB-4EEB-BB13-3AEF69839260}"/>
              </a:ext>
            </a:extLst>
          </p:cNvPr>
          <p:cNvPicPr>
            <a:picLocks noRot="1" noChangeAspect="1"/>
          </p:cNvPicPr>
          <p:nvPr>
            <a:videoFile r:link="rId1"/>
          </p:nvPr>
        </p:nvPicPr>
        <p:blipFill>
          <a:blip r:embed="rId4"/>
          <a:stretch>
            <a:fillRect/>
          </a:stretch>
        </p:blipFill>
        <p:spPr>
          <a:xfrm>
            <a:off x="1637414" y="909899"/>
            <a:ext cx="8917172" cy="50382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9CCC5"/>
        </a:solidFill>
        <a:effectLst/>
      </p:bgPr>
    </p:bg>
    <p:spTree>
      <p:nvGrpSpPr>
        <p:cNvPr id="1" name="Shape 278"/>
        <p:cNvGrpSpPr/>
        <p:nvPr/>
      </p:nvGrpSpPr>
      <p:grpSpPr>
        <a:xfrm>
          <a:off x="0" y="0"/>
          <a:ext cx="0" cy="0"/>
          <a:chOff x="0" y="0"/>
          <a:chExt cx="0" cy="0"/>
        </a:xfrm>
      </p:grpSpPr>
      <p:pic>
        <p:nvPicPr>
          <p:cNvPr id="2" name="Onlinemedia 1" title="Lastbilsfoￌﾈrarutbildning NPNV">
            <a:hlinkClick r:id="" action="ppaction://media"/>
            <a:extLst>
              <a:ext uri="{FF2B5EF4-FFF2-40B4-BE49-F238E27FC236}">
                <a16:creationId xmlns:a16="http://schemas.microsoft.com/office/drawing/2014/main" id="{586F47A9-76AF-4390-AD15-73FC143986DD}"/>
              </a:ext>
            </a:extLst>
          </p:cNvPr>
          <p:cNvPicPr>
            <a:picLocks noRot="1" noChangeAspect="1"/>
          </p:cNvPicPr>
          <p:nvPr>
            <a:videoFile r:link="rId1"/>
          </p:nvPr>
        </p:nvPicPr>
        <p:blipFill>
          <a:blip r:embed="rId4"/>
          <a:stretch>
            <a:fillRect/>
          </a:stretch>
        </p:blipFill>
        <p:spPr>
          <a:xfrm>
            <a:off x="2105247" y="435935"/>
            <a:ext cx="7981506" cy="59861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284"/>
        <p:cNvGrpSpPr/>
        <p:nvPr/>
      </p:nvGrpSpPr>
      <p:grpSpPr>
        <a:xfrm>
          <a:off x="0" y="0"/>
          <a:ext cx="0" cy="0"/>
          <a:chOff x="0" y="0"/>
          <a:chExt cx="0" cy="0"/>
        </a:xfrm>
      </p:grpSpPr>
      <p:sp>
        <p:nvSpPr>
          <p:cNvPr id="285" name="Google Shape;285;p35"/>
          <p:cNvSpPr txBox="1"/>
          <p:nvPr/>
        </p:nvSpPr>
        <p:spPr>
          <a:xfrm>
            <a:off x="930725" y="565725"/>
            <a:ext cx="7301400" cy="341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400"/>
              <a:buFont typeface="Arial"/>
              <a:buNone/>
            </a:pPr>
            <a:r>
              <a:rPr lang="sv-SE" sz="5400" b="0" i="0" u="none" strike="noStrike" cap="none">
                <a:solidFill>
                  <a:srgbClr val="8C3D35"/>
                </a:solidFill>
                <a:latin typeface="Helvetica Neue Light"/>
                <a:ea typeface="Helvetica Neue Light"/>
                <a:cs typeface="Helvetica Neue Light"/>
                <a:sym typeface="Helvetica Neue Light"/>
              </a:rPr>
              <a:t>VARFÖR SKA </a:t>
            </a:r>
            <a:endParaRPr sz="1400" b="0" i="0" u="none" strike="noStrike" cap="none">
              <a:solidFill>
                <a:srgbClr val="8C3D35"/>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5400"/>
              <a:buFont typeface="Arial"/>
              <a:buNone/>
            </a:pPr>
            <a:r>
              <a:rPr lang="sv-SE" sz="5400" b="0" i="0" u="none" strike="noStrike" cap="none">
                <a:solidFill>
                  <a:srgbClr val="8C3D35"/>
                </a:solidFill>
                <a:latin typeface="Helvetica Neue Light"/>
                <a:ea typeface="Helvetica Neue Light"/>
                <a:cs typeface="Helvetica Neue Light"/>
                <a:sym typeface="Helvetica Neue Light"/>
              </a:rPr>
              <a:t>VI BRYTA </a:t>
            </a:r>
            <a:endParaRPr sz="1400" b="0" i="0" u="none" strike="noStrike" cap="none">
              <a:solidFill>
                <a:srgbClr val="8C3D35"/>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5400"/>
              <a:buFont typeface="Arial"/>
              <a:buNone/>
            </a:pPr>
            <a:r>
              <a:rPr lang="sv-SE" sz="5400" b="0" i="0" u="none" strike="noStrike" cap="none">
                <a:solidFill>
                  <a:srgbClr val="8C3D35"/>
                </a:solidFill>
                <a:latin typeface="Helvetica Neue Light"/>
                <a:ea typeface="Helvetica Neue Light"/>
                <a:cs typeface="Helvetica Neue Light"/>
                <a:sym typeface="Helvetica Neue Light"/>
              </a:rPr>
              <a:t>NORMER PÅ ARBETSMARKNADEN?</a:t>
            </a:r>
            <a:endParaRPr sz="1400" b="0" i="0" u="none" strike="noStrike" cap="none">
              <a:solidFill>
                <a:srgbClr val="8C3D35"/>
              </a:solidFill>
              <a:latin typeface="Helvetica Neue Light"/>
              <a:ea typeface="Helvetica Neue Light"/>
              <a:cs typeface="Helvetica Neue Light"/>
              <a:sym typeface="Helvetica Neue Light"/>
            </a:endParaRPr>
          </a:p>
        </p:txBody>
      </p:sp>
      <p:sp>
        <p:nvSpPr>
          <p:cNvPr id="286" name="Google Shape;286;p35"/>
          <p:cNvSpPr txBox="1"/>
          <p:nvPr/>
        </p:nvSpPr>
        <p:spPr>
          <a:xfrm>
            <a:off x="8033658" y="3982053"/>
            <a:ext cx="3363686" cy="255454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8C3D35"/>
              </a:buClr>
              <a:buSzPts val="3200"/>
              <a:buFont typeface="Helvetica Neue Light"/>
              <a:buChar char="-"/>
            </a:pPr>
            <a:r>
              <a:rPr lang="sv-SE" sz="3200" b="0" i="0" u="none" strike="noStrike" cap="none">
                <a:solidFill>
                  <a:srgbClr val="8C3D35"/>
                </a:solidFill>
                <a:latin typeface="Helvetica Neue Light"/>
                <a:ea typeface="Helvetica Neue Light"/>
                <a:cs typeface="Helvetica Neue Light"/>
                <a:sym typeface="Helvetica Neue Light"/>
              </a:rPr>
              <a:t>TÄNK SOM:</a:t>
            </a:r>
            <a:endParaRPr sz="1400" b="0" i="0" u="none" strike="noStrike" cap="none">
              <a:solidFill>
                <a:srgbClr val="8C3D35"/>
              </a:solidFill>
              <a:latin typeface="Helvetica Neue Light"/>
              <a:ea typeface="Helvetica Neue Light"/>
              <a:cs typeface="Helvetica Neue Light"/>
              <a:sym typeface="Helvetica Neue Light"/>
            </a:endParaRPr>
          </a:p>
          <a:p>
            <a:pPr marL="285750" marR="0" lvl="0" indent="-285750" algn="l" rtl="0">
              <a:lnSpc>
                <a:spcPct val="100000"/>
              </a:lnSpc>
              <a:spcBef>
                <a:spcPts val="0"/>
              </a:spcBef>
              <a:spcAft>
                <a:spcPts val="0"/>
              </a:spcAft>
              <a:buClr>
                <a:srgbClr val="8C3D35"/>
              </a:buClr>
              <a:buSzPts val="3200"/>
              <a:buFont typeface="Helvetica Neue Light"/>
              <a:buChar char="-"/>
            </a:pPr>
            <a:r>
              <a:rPr lang="sv-SE" sz="3200" b="0" i="0" u="none" strike="noStrike" cap="none">
                <a:solidFill>
                  <a:srgbClr val="8C3D35"/>
                </a:solidFill>
                <a:latin typeface="Helvetica Neue Light"/>
                <a:ea typeface="Helvetica Neue Light"/>
                <a:cs typeface="Helvetica Neue Light"/>
                <a:sym typeface="Helvetica Neue Light"/>
              </a:rPr>
              <a:t>Arbetsgivare</a:t>
            </a:r>
            <a:endParaRPr sz="1400" b="0" i="0" u="none" strike="noStrike" cap="none">
              <a:solidFill>
                <a:srgbClr val="8C3D35"/>
              </a:solidFill>
              <a:latin typeface="Helvetica Neue Light"/>
              <a:ea typeface="Helvetica Neue Light"/>
              <a:cs typeface="Helvetica Neue Light"/>
              <a:sym typeface="Helvetica Neue Light"/>
            </a:endParaRPr>
          </a:p>
          <a:p>
            <a:pPr marL="285750" marR="0" lvl="0" indent="-285750" algn="l" rtl="0">
              <a:lnSpc>
                <a:spcPct val="100000"/>
              </a:lnSpc>
              <a:spcBef>
                <a:spcPts val="0"/>
              </a:spcBef>
              <a:spcAft>
                <a:spcPts val="0"/>
              </a:spcAft>
              <a:buClr>
                <a:srgbClr val="8C3D35"/>
              </a:buClr>
              <a:buSzPts val="3200"/>
              <a:buFont typeface="Helvetica Neue Light"/>
              <a:buChar char="-"/>
            </a:pPr>
            <a:r>
              <a:rPr lang="sv-SE" sz="3200" b="0" i="0" u="none" strike="noStrike" cap="none">
                <a:solidFill>
                  <a:srgbClr val="8C3D35"/>
                </a:solidFill>
                <a:latin typeface="Helvetica Neue Light"/>
                <a:ea typeface="Helvetica Neue Light"/>
                <a:cs typeface="Helvetica Neue Light"/>
                <a:sym typeface="Helvetica Neue Light"/>
              </a:rPr>
              <a:t>Arbetstagare</a:t>
            </a:r>
            <a:endParaRPr sz="1400" b="0" i="0" u="none" strike="noStrike" cap="none">
              <a:solidFill>
                <a:srgbClr val="8C3D35"/>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3200"/>
              <a:buFont typeface="Arial"/>
              <a:buNone/>
            </a:pPr>
            <a:r>
              <a:rPr lang="sv-SE" sz="3200" b="0" i="0" u="none" strike="noStrike" cap="none">
                <a:solidFill>
                  <a:srgbClr val="8C3D35"/>
                </a:solidFill>
                <a:latin typeface="Helvetica Neue Light"/>
                <a:ea typeface="Helvetica Neue Light"/>
                <a:cs typeface="Helvetica Neue Light"/>
                <a:sym typeface="Helvetica Neue Light"/>
              </a:rPr>
              <a:t>- Man / Kvinna</a:t>
            </a:r>
            <a:endParaRPr sz="1400" b="0" i="0" u="none" strike="noStrike" cap="none">
              <a:solidFill>
                <a:srgbClr val="8C3D35"/>
              </a:solidFill>
              <a:latin typeface="Helvetica Neue Light"/>
              <a:ea typeface="Helvetica Neue Light"/>
              <a:cs typeface="Helvetica Neue Light"/>
              <a:sym typeface="Helvetica Neue Light"/>
            </a:endParaRPr>
          </a:p>
          <a:p>
            <a:pPr marL="285750" marR="0" lvl="0" indent="-82550" algn="l" rtl="0">
              <a:lnSpc>
                <a:spcPct val="100000"/>
              </a:lnSpc>
              <a:spcBef>
                <a:spcPts val="0"/>
              </a:spcBef>
              <a:spcAft>
                <a:spcPts val="0"/>
              </a:spcAft>
              <a:buClr>
                <a:schemeClr val="dk1"/>
              </a:buClr>
              <a:buSzPts val="3200"/>
              <a:buFont typeface="Calibri"/>
              <a:buNone/>
            </a:pPr>
            <a:endParaRPr sz="3200" b="0" i="0" u="none" strike="noStrike" cap="none">
              <a:solidFill>
                <a:srgbClr val="8C7C5E"/>
              </a:solidFill>
              <a:latin typeface="Helvetica Neue Light"/>
              <a:ea typeface="Helvetica Neue Light"/>
              <a:cs typeface="Helvetica Neue Light"/>
              <a:sym typeface="Helvetica Neue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8C7C5E"/>
        </a:solidFill>
        <a:effectLst/>
      </p:bgPr>
    </p:bg>
    <p:spTree>
      <p:nvGrpSpPr>
        <p:cNvPr id="1" name="Shape 291"/>
        <p:cNvGrpSpPr/>
        <p:nvPr/>
      </p:nvGrpSpPr>
      <p:grpSpPr>
        <a:xfrm>
          <a:off x="0" y="0"/>
          <a:ext cx="0" cy="0"/>
          <a:chOff x="0" y="0"/>
          <a:chExt cx="0" cy="0"/>
        </a:xfrm>
      </p:grpSpPr>
      <p:sp>
        <p:nvSpPr>
          <p:cNvPr id="292" name="Google Shape;292;g767890bcd5_0_1"/>
          <p:cNvSpPr txBox="1"/>
          <p:nvPr/>
        </p:nvSpPr>
        <p:spPr>
          <a:xfrm>
            <a:off x="3281100" y="2828850"/>
            <a:ext cx="56298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7200"/>
              <a:buFont typeface="Arial"/>
              <a:buNone/>
            </a:pPr>
            <a:r>
              <a:rPr lang="sv-SE" sz="7200" b="0" i="0" u="none" strike="noStrike" cap="none">
                <a:solidFill>
                  <a:srgbClr val="D9C2A7"/>
                </a:solidFill>
                <a:latin typeface="Helvetica Neue Light"/>
                <a:ea typeface="Helvetica Neue Light"/>
                <a:cs typeface="Helvetica Neue Light"/>
                <a:sym typeface="Helvetica Neue Light"/>
              </a:rPr>
              <a:t>LÖNSAMHET</a:t>
            </a:r>
            <a:endParaRPr sz="1400" b="0" i="0" u="none" strike="noStrike" cap="none">
              <a:solidFill>
                <a:srgbClr val="D9C2A7"/>
              </a:solidFill>
              <a:latin typeface="Helvetica Neue Light"/>
              <a:ea typeface="Helvetica Neue Light"/>
              <a:cs typeface="Helvetica Neue Light"/>
              <a:sym typeface="Helvetica Neue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D9CCC5"/>
        </a:solidFill>
        <a:effectLst/>
      </p:bgPr>
    </p:bg>
    <p:spTree>
      <p:nvGrpSpPr>
        <p:cNvPr id="1" name="Shape 296"/>
        <p:cNvGrpSpPr/>
        <p:nvPr/>
      </p:nvGrpSpPr>
      <p:grpSpPr>
        <a:xfrm>
          <a:off x="0" y="0"/>
          <a:ext cx="0" cy="0"/>
          <a:chOff x="0" y="0"/>
          <a:chExt cx="0" cy="0"/>
        </a:xfrm>
      </p:grpSpPr>
      <p:sp>
        <p:nvSpPr>
          <p:cNvPr id="297" name="Google Shape;297;p15"/>
          <p:cNvSpPr txBox="1"/>
          <p:nvPr/>
        </p:nvSpPr>
        <p:spPr>
          <a:xfrm>
            <a:off x="1058635" y="1706515"/>
            <a:ext cx="10074729" cy="39703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sv-SE" sz="3600" b="1" i="1" u="none" strike="noStrike" cap="none" dirty="0">
                <a:solidFill>
                  <a:srgbClr val="8C7C5E"/>
                </a:solidFill>
                <a:latin typeface="Helvetica Neue Light"/>
                <a:ea typeface="Helvetica Neue Light"/>
                <a:cs typeface="Helvetica Neue Light"/>
                <a:sym typeface="Helvetica Neue Light"/>
              </a:rPr>
              <a:t>”Ju mer könsintegrerad en arbetsplats är, desto bättre är arbetshälsan… Den forskning som finns visar att bristande jämställdhet leder till fler konflikter och trakasserier på arbetsplatsen och till högre personalomsättning.” </a:t>
            </a:r>
            <a:endParaRPr sz="1400" b="1" i="1" u="none" strike="noStrike" cap="none" dirty="0">
              <a:solidFill>
                <a:srgbClr val="8C7C5E"/>
              </a:solidFill>
              <a:latin typeface="Helvetica Neue Light"/>
              <a:ea typeface="Helvetica Neue Light"/>
              <a:cs typeface="Helvetica Neue Light"/>
              <a:sym typeface="Helvetica Neue Light"/>
            </a:endParaRPr>
          </a:p>
          <a:p>
            <a:pPr marL="0" marR="0" lvl="0" indent="0" algn="l" rtl="0">
              <a:lnSpc>
                <a:spcPct val="100000"/>
              </a:lnSpc>
              <a:spcBef>
                <a:spcPts val="0"/>
              </a:spcBef>
              <a:spcAft>
                <a:spcPts val="0"/>
              </a:spcAft>
              <a:buClr>
                <a:srgbClr val="000000"/>
              </a:buClr>
              <a:buSzPts val="3600"/>
              <a:buFont typeface="Arial"/>
              <a:buNone/>
            </a:pPr>
            <a:r>
              <a:rPr lang="sv-SE" sz="3600" b="1" i="0" u="none" strike="noStrike" cap="none" dirty="0">
                <a:solidFill>
                  <a:srgbClr val="8C7C5E"/>
                </a:solidFill>
                <a:latin typeface="Helvetica Neue Light"/>
                <a:ea typeface="Helvetica Neue Light"/>
                <a:cs typeface="Helvetica Neue Light"/>
                <a:sym typeface="Helvetica Neue Light"/>
              </a:rPr>
              <a:t>		</a:t>
            </a:r>
            <a:r>
              <a:rPr lang="sv-SE" sz="3200" b="1" i="0" u="none" strike="noStrike" cap="none" dirty="0">
                <a:solidFill>
                  <a:srgbClr val="8C7C5E"/>
                </a:solidFill>
                <a:latin typeface="Helvetica Neue Light"/>
                <a:ea typeface="Helvetica Neue Light"/>
                <a:cs typeface="Helvetica Neue Light"/>
                <a:sym typeface="Helvetica Neue Light"/>
              </a:rPr>
              <a:t>- </a:t>
            </a:r>
            <a:r>
              <a:rPr lang="sv-SE" sz="3600" b="1" i="0" u="none" strike="noStrike" cap="none" dirty="0">
                <a:solidFill>
                  <a:srgbClr val="8C7C5E"/>
                </a:solidFill>
                <a:latin typeface="Helvetica Neue Light"/>
                <a:ea typeface="Helvetica Neue Light"/>
                <a:cs typeface="Helvetica Neue Light"/>
                <a:sym typeface="Helvetica Neue Light"/>
              </a:rPr>
              <a:t>Annika </a:t>
            </a:r>
            <a:r>
              <a:rPr lang="sv-SE" sz="3600" b="1" i="0" u="none" strike="noStrike" cap="none" dirty="0" err="1">
                <a:solidFill>
                  <a:srgbClr val="8C7C5E"/>
                </a:solidFill>
                <a:latin typeface="Helvetica Neue Light"/>
                <a:ea typeface="Helvetica Neue Light"/>
                <a:cs typeface="Helvetica Neue Light"/>
                <a:sym typeface="Helvetica Neue Light"/>
              </a:rPr>
              <a:t>Vänje</a:t>
            </a:r>
            <a:r>
              <a:rPr lang="sv-SE" sz="3600" b="1" i="0" u="none" strike="noStrike" cap="none" dirty="0">
                <a:solidFill>
                  <a:srgbClr val="8C7C5E"/>
                </a:solidFill>
                <a:latin typeface="Helvetica Neue Light"/>
                <a:ea typeface="Helvetica Neue Light"/>
                <a:cs typeface="Helvetica Neue Light"/>
                <a:sym typeface="Helvetica Neue Light"/>
              </a:rPr>
              <a:t>, forskare vid avdelningen för ergonomi på Kungliga Tekniska högskolan, KTH</a:t>
            </a:r>
            <a:endParaRPr sz="1400" b="1" i="0" u="none" strike="noStrike" cap="none" dirty="0">
              <a:solidFill>
                <a:srgbClr val="8C7C5E"/>
              </a:solidFill>
              <a:latin typeface="Helvetica Neue Light"/>
              <a:ea typeface="Helvetica Neue Light"/>
              <a:cs typeface="Helvetica Neue Light"/>
              <a:sym typeface="Helvetica Neue Light"/>
            </a:endParaRPr>
          </a:p>
        </p:txBody>
      </p:sp>
      <p:sp>
        <p:nvSpPr>
          <p:cNvPr id="298" name="Google Shape;298;p15"/>
          <p:cNvSpPr txBox="1"/>
          <p:nvPr/>
        </p:nvSpPr>
        <p:spPr>
          <a:xfrm>
            <a:off x="4424549" y="506225"/>
            <a:ext cx="3342900" cy="120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i="0" u="none" strike="noStrike" cap="none" dirty="0">
                <a:solidFill>
                  <a:srgbClr val="8C7C5E"/>
                </a:solidFill>
                <a:latin typeface="Helvetica Neue Light"/>
                <a:ea typeface="Helvetica Neue Light"/>
                <a:cs typeface="Helvetica Neue Light"/>
                <a:sym typeface="Helvetica Neue Light"/>
              </a:rPr>
              <a:t>HÄLSA</a:t>
            </a:r>
            <a:endParaRPr sz="1400" i="0" u="none" strike="noStrike" cap="none" dirty="0">
              <a:solidFill>
                <a:srgbClr val="8C7C5E"/>
              </a:solidFill>
              <a:latin typeface="Helvetica Neue Light"/>
              <a:ea typeface="Helvetica Neue Light"/>
              <a:cs typeface="Helvetica Neue Light"/>
              <a:sym typeface="Helvetica Neue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303"/>
        <p:cNvGrpSpPr/>
        <p:nvPr/>
      </p:nvGrpSpPr>
      <p:grpSpPr>
        <a:xfrm>
          <a:off x="0" y="0"/>
          <a:ext cx="0" cy="0"/>
          <a:chOff x="0" y="0"/>
          <a:chExt cx="0" cy="0"/>
        </a:xfrm>
      </p:grpSpPr>
      <p:sp>
        <p:nvSpPr>
          <p:cNvPr id="304" name="Google Shape;304;g767890bcd5_0_6"/>
          <p:cNvSpPr txBox="1"/>
          <p:nvPr/>
        </p:nvSpPr>
        <p:spPr>
          <a:xfrm>
            <a:off x="2938224" y="2828835"/>
            <a:ext cx="63156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7200"/>
              <a:buFont typeface="Arial"/>
              <a:buNone/>
            </a:pPr>
            <a:r>
              <a:rPr lang="sv-SE" sz="7200" b="0" i="0" u="none" strike="noStrike" cap="none">
                <a:solidFill>
                  <a:srgbClr val="D9CCC5"/>
                </a:solidFill>
                <a:latin typeface="Helvetica Neue Light"/>
                <a:ea typeface="Helvetica Neue Light"/>
                <a:cs typeface="Helvetica Neue Light"/>
                <a:sym typeface="Helvetica Neue Light"/>
              </a:rPr>
              <a:t>KONKURRENS</a:t>
            </a:r>
            <a:endParaRPr sz="1400" b="0" i="0" u="none" strike="noStrike" cap="none">
              <a:solidFill>
                <a:srgbClr val="D9CCC5"/>
              </a:solidFill>
              <a:latin typeface="Helvetica Neue Light"/>
              <a:ea typeface="Helvetica Neue Light"/>
              <a:cs typeface="Helvetica Neue Light"/>
              <a:sym typeface="Helvetica Neue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309"/>
        <p:cNvGrpSpPr/>
        <p:nvPr/>
      </p:nvGrpSpPr>
      <p:grpSpPr>
        <a:xfrm>
          <a:off x="0" y="0"/>
          <a:ext cx="0" cy="0"/>
          <a:chOff x="0" y="0"/>
          <a:chExt cx="0" cy="0"/>
        </a:xfrm>
      </p:grpSpPr>
      <p:sp>
        <p:nvSpPr>
          <p:cNvPr id="310" name="Google Shape;310;p16"/>
          <p:cNvSpPr txBox="1"/>
          <p:nvPr/>
        </p:nvSpPr>
        <p:spPr>
          <a:xfrm>
            <a:off x="1713600" y="2828850"/>
            <a:ext cx="8764800" cy="120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0" i="0" u="none" strike="noStrike" cap="none">
                <a:solidFill>
                  <a:srgbClr val="8C3D35"/>
                </a:solidFill>
                <a:latin typeface="Helvetica Neue Light"/>
                <a:ea typeface="Helvetica Neue Light"/>
                <a:cs typeface="Helvetica Neue Light"/>
                <a:sym typeface="Helvetica Neue Light"/>
              </a:rPr>
              <a:t>FLER MÖJLIGHETER</a:t>
            </a:r>
            <a:endParaRPr sz="1400" b="0" i="0" u="none" strike="noStrike" cap="none">
              <a:solidFill>
                <a:srgbClr val="8C3D35"/>
              </a:solidFill>
              <a:latin typeface="Helvetica Neue Light"/>
              <a:ea typeface="Helvetica Neue Light"/>
              <a:cs typeface="Helvetica Neue Light"/>
              <a:sym typeface="Helvetica Neue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8C3D35"/>
        </a:solidFill>
        <a:effectLst/>
      </p:bgPr>
    </p:bg>
    <p:spTree>
      <p:nvGrpSpPr>
        <p:cNvPr id="1" name="Shape 314"/>
        <p:cNvGrpSpPr/>
        <p:nvPr/>
      </p:nvGrpSpPr>
      <p:grpSpPr>
        <a:xfrm>
          <a:off x="0" y="0"/>
          <a:ext cx="0" cy="0"/>
          <a:chOff x="0" y="0"/>
          <a:chExt cx="0" cy="0"/>
        </a:xfrm>
      </p:grpSpPr>
      <p:pic>
        <p:nvPicPr>
          <p:cNvPr id="315" name="Google Shape;315;p17" descr="Grupp med människor"/>
          <p:cNvPicPr preferRelativeResize="0"/>
          <p:nvPr/>
        </p:nvPicPr>
        <p:blipFill rotWithShape="1">
          <a:blip r:embed="rId3">
            <a:alphaModFix/>
          </a:blip>
          <a:srcRect/>
          <a:stretch/>
        </p:blipFill>
        <p:spPr>
          <a:xfrm>
            <a:off x="3352800" y="1614479"/>
            <a:ext cx="2743200" cy="2743200"/>
          </a:xfrm>
          <a:prstGeom prst="rect">
            <a:avLst/>
          </a:prstGeom>
          <a:noFill/>
          <a:ln>
            <a:noFill/>
          </a:ln>
        </p:spPr>
      </p:pic>
      <p:pic>
        <p:nvPicPr>
          <p:cNvPr id="316" name="Google Shape;316;p17" descr="Grupp med människor"/>
          <p:cNvPicPr preferRelativeResize="0"/>
          <p:nvPr/>
        </p:nvPicPr>
        <p:blipFill rotWithShape="1">
          <a:blip r:embed="rId3">
            <a:alphaModFix/>
          </a:blip>
          <a:srcRect/>
          <a:stretch/>
        </p:blipFill>
        <p:spPr>
          <a:xfrm>
            <a:off x="6096000" y="1614479"/>
            <a:ext cx="2743200" cy="2743200"/>
          </a:xfrm>
          <a:prstGeom prst="rect">
            <a:avLst/>
          </a:prstGeom>
          <a:noFill/>
          <a:ln>
            <a:noFill/>
          </a:ln>
        </p:spPr>
      </p:pic>
      <p:sp>
        <p:nvSpPr>
          <p:cNvPr id="317" name="Google Shape;317;p17"/>
          <p:cNvSpPr txBox="1"/>
          <p:nvPr/>
        </p:nvSpPr>
        <p:spPr>
          <a:xfrm>
            <a:off x="4388550" y="4781821"/>
            <a:ext cx="3414900" cy="92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400"/>
              <a:buFont typeface="Arial"/>
              <a:buNone/>
            </a:pPr>
            <a:r>
              <a:rPr lang="sv-SE" sz="5400" b="0" i="0" u="none" strike="noStrike" cap="none">
                <a:solidFill>
                  <a:schemeClr val="lt1"/>
                </a:solidFill>
                <a:latin typeface="Helvetica Neue Light"/>
                <a:ea typeface="Helvetica Neue Light"/>
                <a:cs typeface="Helvetica Neue Light"/>
                <a:sym typeface="Helvetica Neue Light"/>
              </a:rPr>
              <a:t>30 YRKEN</a:t>
            </a:r>
            <a:endParaRPr sz="1400" b="0" i="0" u="none" strike="noStrike" cap="none">
              <a:solidFill>
                <a:srgbClr val="000000"/>
              </a:solidFill>
              <a:latin typeface="Helvetica Neue Light"/>
              <a:ea typeface="Helvetica Neue Light"/>
              <a:cs typeface="Helvetica Neue Light"/>
              <a:sym typeface="Helvetica Neue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8C7C5E"/>
        </a:solidFill>
        <a:effectLst/>
      </p:bgPr>
    </p:bg>
    <p:spTree>
      <p:nvGrpSpPr>
        <p:cNvPr id="1" name="Shape 322"/>
        <p:cNvGrpSpPr/>
        <p:nvPr/>
      </p:nvGrpSpPr>
      <p:grpSpPr>
        <a:xfrm>
          <a:off x="0" y="0"/>
          <a:ext cx="0" cy="0"/>
          <a:chOff x="0" y="0"/>
          <a:chExt cx="0" cy="0"/>
        </a:xfrm>
      </p:grpSpPr>
      <p:pic>
        <p:nvPicPr>
          <p:cNvPr id="323" name="Google Shape;323;p18" descr="Grupp med människor"/>
          <p:cNvPicPr preferRelativeResize="0"/>
          <p:nvPr/>
        </p:nvPicPr>
        <p:blipFill rotWithShape="1">
          <a:blip r:embed="rId3">
            <a:alphaModFix/>
          </a:blip>
          <a:srcRect/>
          <a:stretch/>
        </p:blipFill>
        <p:spPr>
          <a:xfrm>
            <a:off x="1951875" y="2976963"/>
            <a:ext cx="320040" cy="320040"/>
          </a:xfrm>
          <a:prstGeom prst="rect">
            <a:avLst/>
          </a:prstGeom>
          <a:noFill/>
          <a:ln>
            <a:noFill/>
          </a:ln>
        </p:spPr>
      </p:pic>
      <p:pic>
        <p:nvPicPr>
          <p:cNvPr id="324" name="Google Shape;324;p18" descr="Grupp med människor"/>
          <p:cNvPicPr preferRelativeResize="0"/>
          <p:nvPr/>
        </p:nvPicPr>
        <p:blipFill rotWithShape="1">
          <a:blip r:embed="rId4">
            <a:alphaModFix/>
          </a:blip>
          <a:srcRect/>
          <a:stretch/>
        </p:blipFill>
        <p:spPr>
          <a:xfrm>
            <a:off x="127363" y="920115"/>
            <a:ext cx="320040" cy="320040"/>
          </a:xfrm>
          <a:prstGeom prst="rect">
            <a:avLst/>
          </a:prstGeom>
          <a:noFill/>
          <a:ln>
            <a:noFill/>
          </a:ln>
        </p:spPr>
      </p:pic>
      <p:pic>
        <p:nvPicPr>
          <p:cNvPr id="325" name="Google Shape;325;p18" descr="Grupp med människor"/>
          <p:cNvPicPr preferRelativeResize="0"/>
          <p:nvPr/>
        </p:nvPicPr>
        <p:blipFill rotWithShape="1">
          <a:blip r:embed="rId4">
            <a:alphaModFix/>
          </a:blip>
          <a:srcRect/>
          <a:stretch/>
        </p:blipFill>
        <p:spPr>
          <a:xfrm>
            <a:off x="426253" y="920730"/>
            <a:ext cx="320040" cy="320040"/>
          </a:xfrm>
          <a:prstGeom prst="rect">
            <a:avLst/>
          </a:prstGeom>
          <a:noFill/>
          <a:ln>
            <a:noFill/>
          </a:ln>
        </p:spPr>
      </p:pic>
      <p:pic>
        <p:nvPicPr>
          <p:cNvPr id="326" name="Google Shape;326;p18" descr="Grupp med människor"/>
          <p:cNvPicPr preferRelativeResize="0"/>
          <p:nvPr/>
        </p:nvPicPr>
        <p:blipFill rotWithShape="1">
          <a:blip r:embed="rId3">
            <a:alphaModFix/>
          </a:blip>
          <a:srcRect/>
          <a:stretch/>
        </p:blipFill>
        <p:spPr>
          <a:xfrm>
            <a:off x="742006" y="930199"/>
            <a:ext cx="320040" cy="320040"/>
          </a:xfrm>
          <a:prstGeom prst="rect">
            <a:avLst/>
          </a:prstGeom>
          <a:noFill/>
          <a:ln>
            <a:noFill/>
          </a:ln>
        </p:spPr>
      </p:pic>
      <p:pic>
        <p:nvPicPr>
          <p:cNvPr id="327" name="Google Shape;327;p18" descr="Grupp med människor"/>
          <p:cNvPicPr preferRelativeResize="0"/>
          <p:nvPr/>
        </p:nvPicPr>
        <p:blipFill rotWithShape="1">
          <a:blip r:embed="rId3">
            <a:alphaModFix/>
          </a:blip>
          <a:srcRect/>
          <a:stretch/>
        </p:blipFill>
        <p:spPr>
          <a:xfrm>
            <a:off x="1059903" y="928014"/>
            <a:ext cx="320040" cy="320040"/>
          </a:xfrm>
          <a:prstGeom prst="rect">
            <a:avLst/>
          </a:prstGeom>
          <a:noFill/>
          <a:ln>
            <a:noFill/>
          </a:ln>
        </p:spPr>
      </p:pic>
      <p:pic>
        <p:nvPicPr>
          <p:cNvPr id="328" name="Google Shape;328;p18" descr="Grupp med människor"/>
          <p:cNvPicPr preferRelativeResize="0"/>
          <p:nvPr/>
        </p:nvPicPr>
        <p:blipFill rotWithShape="1">
          <a:blip r:embed="rId3">
            <a:alphaModFix/>
          </a:blip>
          <a:srcRect/>
          <a:stretch/>
        </p:blipFill>
        <p:spPr>
          <a:xfrm>
            <a:off x="1359659" y="935913"/>
            <a:ext cx="320040" cy="320040"/>
          </a:xfrm>
          <a:prstGeom prst="rect">
            <a:avLst/>
          </a:prstGeom>
          <a:noFill/>
          <a:ln>
            <a:noFill/>
          </a:ln>
        </p:spPr>
      </p:pic>
      <p:pic>
        <p:nvPicPr>
          <p:cNvPr id="329" name="Google Shape;329;p18" descr="Grupp med människor"/>
          <p:cNvPicPr preferRelativeResize="0"/>
          <p:nvPr/>
        </p:nvPicPr>
        <p:blipFill rotWithShape="1">
          <a:blip r:embed="rId3">
            <a:alphaModFix/>
          </a:blip>
          <a:srcRect/>
          <a:stretch/>
        </p:blipFill>
        <p:spPr>
          <a:xfrm>
            <a:off x="1657272" y="932805"/>
            <a:ext cx="320040" cy="320040"/>
          </a:xfrm>
          <a:prstGeom prst="rect">
            <a:avLst/>
          </a:prstGeom>
          <a:noFill/>
          <a:ln>
            <a:noFill/>
          </a:ln>
        </p:spPr>
      </p:pic>
      <p:pic>
        <p:nvPicPr>
          <p:cNvPr id="330" name="Google Shape;330;p18" descr="Grupp med människor"/>
          <p:cNvPicPr preferRelativeResize="0"/>
          <p:nvPr/>
        </p:nvPicPr>
        <p:blipFill rotWithShape="1">
          <a:blip r:embed="rId3">
            <a:alphaModFix/>
          </a:blip>
          <a:srcRect/>
          <a:stretch/>
        </p:blipFill>
        <p:spPr>
          <a:xfrm>
            <a:off x="1956162" y="933420"/>
            <a:ext cx="320040" cy="320040"/>
          </a:xfrm>
          <a:prstGeom prst="rect">
            <a:avLst/>
          </a:prstGeom>
          <a:noFill/>
          <a:ln>
            <a:noFill/>
          </a:ln>
        </p:spPr>
      </p:pic>
      <p:pic>
        <p:nvPicPr>
          <p:cNvPr id="331" name="Google Shape;331;p18" descr="Grupp med människor"/>
          <p:cNvPicPr preferRelativeResize="0"/>
          <p:nvPr/>
        </p:nvPicPr>
        <p:blipFill rotWithShape="1">
          <a:blip r:embed="rId3">
            <a:alphaModFix/>
          </a:blip>
          <a:srcRect/>
          <a:stretch/>
        </p:blipFill>
        <p:spPr>
          <a:xfrm>
            <a:off x="2271915" y="942889"/>
            <a:ext cx="320040" cy="320040"/>
          </a:xfrm>
          <a:prstGeom prst="rect">
            <a:avLst/>
          </a:prstGeom>
          <a:noFill/>
          <a:ln>
            <a:noFill/>
          </a:ln>
        </p:spPr>
      </p:pic>
      <p:pic>
        <p:nvPicPr>
          <p:cNvPr id="332" name="Google Shape;332;p18" descr="Grupp med människor"/>
          <p:cNvPicPr preferRelativeResize="0"/>
          <p:nvPr/>
        </p:nvPicPr>
        <p:blipFill rotWithShape="1">
          <a:blip r:embed="rId3">
            <a:alphaModFix/>
          </a:blip>
          <a:srcRect/>
          <a:stretch/>
        </p:blipFill>
        <p:spPr>
          <a:xfrm>
            <a:off x="2589812" y="940704"/>
            <a:ext cx="320040" cy="320040"/>
          </a:xfrm>
          <a:prstGeom prst="rect">
            <a:avLst/>
          </a:prstGeom>
          <a:noFill/>
          <a:ln>
            <a:noFill/>
          </a:ln>
        </p:spPr>
      </p:pic>
      <p:pic>
        <p:nvPicPr>
          <p:cNvPr id="333" name="Google Shape;333;p18" descr="Grupp med människor"/>
          <p:cNvPicPr preferRelativeResize="0"/>
          <p:nvPr/>
        </p:nvPicPr>
        <p:blipFill rotWithShape="1">
          <a:blip r:embed="rId3">
            <a:alphaModFix/>
          </a:blip>
          <a:srcRect/>
          <a:stretch/>
        </p:blipFill>
        <p:spPr>
          <a:xfrm>
            <a:off x="2889568" y="948603"/>
            <a:ext cx="320040" cy="320040"/>
          </a:xfrm>
          <a:prstGeom prst="rect">
            <a:avLst/>
          </a:prstGeom>
          <a:noFill/>
          <a:ln>
            <a:noFill/>
          </a:ln>
        </p:spPr>
      </p:pic>
      <p:pic>
        <p:nvPicPr>
          <p:cNvPr id="334" name="Google Shape;334;p18" descr="Grupp med människor"/>
          <p:cNvPicPr preferRelativeResize="0"/>
          <p:nvPr/>
        </p:nvPicPr>
        <p:blipFill rotWithShape="1">
          <a:blip r:embed="rId3">
            <a:alphaModFix/>
          </a:blip>
          <a:srcRect/>
          <a:stretch/>
        </p:blipFill>
        <p:spPr>
          <a:xfrm>
            <a:off x="3184171" y="942889"/>
            <a:ext cx="320040" cy="320040"/>
          </a:xfrm>
          <a:prstGeom prst="rect">
            <a:avLst/>
          </a:prstGeom>
          <a:noFill/>
          <a:ln>
            <a:noFill/>
          </a:ln>
        </p:spPr>
      </p:pic>
      <p:pic>
        <p:nvPicPr>
          <p:cNvPr id="335" name="Google Shape;335;p18" descr="Grupp med människor"/>
          <p:cNvPicPr preferRelativeResize="0"/>
          <p:nvPr/>
        </p:nvPicPr>
        <p:blipFill rotWithShape="1">
          <a:blip r:embed="rId3">
            <a:alphaModFix/>
          </a:blip>
          <a:srcRect/>
          <a:stretch/>
        </p:blipFill>
        <p:spPr>
          <a:xfrm>
            <a:off x="3483061" y="943504"/>
            <a:ext cx="320040" cy="320040"/>
          </a:xfrm>
          <a:prstGeom prst="rect">
            <a:avLst/>
          </a:prstGeom>
          <a:noFill/>
          <a:ln>
            <a:noFill/>
          </a:ln>
        </p:spPr>
      </p:pic>
      <p:pic>
        <p:nvPicPr>
          <p:cNvPr id="336" name="Google Shape;336;p18" descr="Grupp med människor"/>
          <p:cNvPicPr preferRelativeResize="0"/>
          <p:nvPr/>
        </p:nvPicPr>
        <p:blipFill rotWithShape="1">
          <a:blip r:embed="rId3">
            <a:alphaModFix/>
          </a:blip>
          <a:srcRect/>
          <a:stretch/>
        </p:blipFill>
        <p:spPr>
          <a:xfrm>
            <a:off x="3798814" y="952973"/>
            <a:ext cx="320040" cy="320040"/>
          </a:xfrm>
          <a:prstGeom prst="rect">
            <a:avLst/>
          </a:prstGeom>
          <a:noFill/>
          <a:ln>
            <a:noFill/>
          </a:ln>
        </p:spPr>
      </p:pic>
      <p:pic>
        <p:nvPicPr>
          <p:cNvPr id="337" name="Google Shape;337;p18" descr="Grupp med människor"/>
          <p:cNvPicPr preferRelativeResize="0"/>
          <p:nvPr/>
        </p:nvPicPr>
        <p:blipFill rotWithShape="1">
          <a:blip r:embed="rId3">
            <a:alphaModFix/>
          </a:blip>
          <a:srcRect/>
          <a:stretch/>
        </p:blipFill>
        <p:spPr>
          <a:xfrm>
            <a:off x="4116711" y="950788"/>
            <a:ext cx="320040" cy="320040"/>
          </a:xfrm>
          <a:prstGeom prst="rect">
            <a:avLst/>
          </a:prstGeom>
          <a:noFill/>
          <a:ln>
            <a:noFill/>
          </a:ln>
        </p:spPr>
      </p:pic>
      <p:pic>
        <p:nvPicPr>
          <p:cNvPr id="338" name="Google Shape;338;p18" descr="Grupp med människor"/>
          <p:cNvPicPr preferRelativeResize="0"/>
          <p:nvPr/>
        </p:nvPicPr>
        <p:blipFill rotWithShape="1">
          <a:blip r:embed="rId3">
            <a:alphaModFix/>
          </a:blip>
          <a:srcRect/>
          <a:stretch/>
        </p:blipFill>
        <p:spPr>
          <a:xfrm>
            <a:off x="4416467" y="958687"/>
            <a:ext cx="320040" cy="320040"/>
          </a:xfrm>
          <a:prstGeom prst="rect">
            <a:avLst/>
          </a:prstGeom>
          <a:noFill/>
          <a:ln>
            <a:noFill/>
          </a:ln>
        </p:spPr>
      </p:pic>
      <p:pic>
        <p:nvPicPr>
          <p:cNvPr id="339" name="Google Shape;339;p18" descr="Grupp med människor"/>
          <p:cNvPicPr preferRelativeResize="0"/>
          <p:nvPr/>
        </p:nvPicPr>
        <p:blipFill rotWithShape="1">
          <a:blip r:embed="rId3">
            <a:alphaModFix/>
          </a:blip>
          <a:srcRect/>
          <a:stretch/>
        </p:blipFill>
        <p:spPr>
          <a:xfrm>
            <a:off x="4714080" y="955579"/>
            <a:ext cx="320040" cy="320040"/>
          </a:xfrm>
          <a:prstGeom prst="rect">
            <a:avLst/>
          </a:prstGeom>
          <a:noFill/>
          <a:ln>
            <a:noFill/>
          </a:ln>
        </p:spPr>
      </p:pic>
      <p:pic>
        <p:nvPicPr>
          <p:cNvPr id="340" name="Google Shape;340;p18" descr="Grupp med människor"/>
          <p:cNvPicPr preferRelativeResize="0"/>
          <p:nvPr/>
        </p:nvPicPr>
        <p:blipFill rotWithShape="1">
          <a:blip r:embed="rId3">
            <a:alphaModFix/>
          </a:blip>
          <a:srcRect/>
          <a:stretch/>
        </p:blipFill>
        <p:spPr>
          <a:xfrm>
            <a:off x="5012970" y="956194"/>
            <a:ext cx="320040" cy="320040"/>
          </a:xfrm>
          <a:prstGeom prst="rect">
            <a:avLst/>
          </a:prstGeom>
          <a:noFill/>
          <a:ln>
            <a:noFill/>
          </a:ln>
        </p:spPr>
      </p:pic>
      <p:pic>
        <p:nvPicPr>
          <p:cNvPr id="341" name="Google Shape;341;p18" descr="Grupp med människor"/>
          <p:cNvPicPr preferRelativeResize="0"/>
          <p:nvPr/>
        </p:nvPicPr>
        <p:blipFill rotWithShape="1">
          <a:blip r:embed="rId3">
            <a:alphaModFix/>
          </a:blip>
          <a:srcRect/>
          <a:stretch/>
        </p:blipFill>
        <p:spPr>
          <a:xfrm>
            <a:off x="5328723" y="965663"/>
            <a:ext cx="320040" cy="320040"/>
          </a:xfrm>
          <a:prstGeom prst="rect">
            <a:avLst/>
          </a:prstGeom>
          <a:noFill/>
          <a:ln>
            <a:noFill/>
          </a:ln>
        </p:spPr>
      </p:pic>
      <p:pic>
        <p:nvPicPr>
          <p:cNvPr id="342" name="Google Shape;342;p18" descr="Grupp med människor"/>
          <p:cNvPicPr preferRelativeResize="0"/>
          <p:nvPr/>
        </p:nvPicPr>
        <p:blipFill rotWithShape="1">
          <a:blip r:embed="rId3">
            <a:alphaModFix/>
          </a:blip>
          <a:srcRect/>
          <a:stretch/>
        </p:blipFill>
        <p:spPr>
          <a:xfrm>
            <a:off x="5646620" y="963478"/>
            <a:ext cx="320040" cy="320040"/>
          </a:xfrm>
          <a:prstGeom prst="rect">
            <a:avLst/>
          </a:prstGeom>
          <a:noFill/>
          <a:ln>
            <a:noFill/>
          </a:ln>
        </p:spPr>
      </p:pic>
      <p:pic>
        <p:nvPicPr>
          <p:cNvPr id="343" name="Google Shape;343;p18" descr="Grupp med människor"/>
          <p:cNvPicPr preferRelativeResize="0"/>
          <p:nvPr/>
        </p:nvPicPr>
        <p:blipFill rotWithShape="1">
          <a:blip r:embed="rId3">
            <a:alphaModFix/>
          </a:blip>
          <a:srcRect/>
          <a:stretch/>
        </p:blipFill>
        <p:spPr>
          <a:xfrm>
            <a:off x="5946376" y="971377"/>
            <a:ext cx="320040" cy="320040"/>
          </a:xfrm>
          <a:prstGeom prst="rect">
            <a:avLst/>
          </a:prstGeom>
          <a:noFill/>
          <a:ln>
            <a:noFill/>
          </a:ln>
        </p:spPr>
      </p:pic>
      <p:pic>
        <p:nvPicPr>
          <p:cNvPr id="344" name="Google Shape;344;p18" descr="Grupp med människor"/>
          <p:cNvPicPr preferRelativeResize="0"/>
          <p:nvPr/>
        </p:nvPicPr>
        <p:blipFill rotWithShape="1">
          <a:blip r:embed="rId3">
            <a:alphaModFix/>
          </a:blip>
          <a:srcRect/>
          <a:stretch/>
        </p:blipFill>
        <p:spPr>
          <a:xfrm>
            <a:off x="6261263" y="965663"/>
            <a:ext cx="320040" cy="320040"/>
          </a:xfrm>
          <a:prstGeom prst="rect">
            <a:avLst/>
          </a:prstGeom>
          <a:noFill/>
          <a:ln>
            <a:noFill/>
          </a:ln>
        </p:spPr>
      </p:pic>
      <p:pic>
        <p:nvPicPr>
          <p:cNvPr id="345" name="Google Shape;345;p18" descr="Grupp med människor"/>
          <p:cNvPicPr preferRelativeResize="0"/>
          <p:nvPr/>
        </p:nvPicPr>
        <p:blipFill rotWithShape="1">
          <a:blip r:embed="rId3">
            <a:alphaModFix/>
          </a:blip>
          <a:srcRect/>
          <a:stretch/>
        </p:blipFill>
        <p:spPr>
          <a:xfrm>
            <a:off x="6560153" y="966278"/>
            <a:ext cx="320040" cy="320040"/>
          </a:xfrm>
          <a:prstGeom prst="rect">
            <a:avLst/>
          </a:prstGeom>
          <a:noFill/>
          <a:ln>
            <a:noFill/>
          </a:ln>
        </p:spPr>
      </p:pic>
      <p:pic>
        <p:nvPicPr>
          <p:cNvPr id="346" name="Google Shape;346;p18" descr="Grupp med människor"/>
          <p:cNvPicPr preferRelativeResize="0"/>
          <p:nvPr/>
        </p:nvPicPr>
        <p:blipFill rotWithShape="1">
          <a:blip r:embed="rId3">
            <a:alphaModFix/>
          </a:blip>
          <a:srcRect/>
          <a:stretch/>
        </p:blipFill>
        <p:spPr>
          <a:xfrm>
            <a:off x="6875906" y="975747"/>
            <a:ext cx="320040" cy="320040"/>
          </a:xfrm>
          <a:prstGeom prst="rect">
            <a:avLst/>
          </a:prstGeom>
          <a:noFill/>
          <a:ln>
            <a:noFill/>
          </a:ln>
        </p:spPr>
      </p:pic>
      <p:pic>
        <p:nvPicPr>
          <p:cNvPr id="347" name="Google Shape;347;p18" descr="Grupp med människor"/>
          <p:cNvPicPr preferRelativeResize="0"/>
          <p:nvPr/>
        </p:nvPicPr>
        <p:blipFill rotWithShape="1">
          <a:blip r:embed="rId3">
            <a:alphaModFix/>
          </a:blip>
          <a:srcRect/>
          <a:stretch/>
        </p:blipFill>
        <p:spPr>
          <a:xfrm>
            <a:off x="7193803" y="973562"/>
            <a:ext cx="320040" cy="320040"/>
          </a:xfrm>
          <a:prstGeom prst="rect">
            <a:avLst/>
          </a:prstGeom>
          <a:noFill/>
          <a:ln>
            <a:noFill/>
          </a:ln>
        </p:spPr>
      </p:pic>
      <p:pic>
        <p:nvPicPr>
          <p:cNvPr id="348" name="Google Shape;348;p18" descr="Grupp med människor"/>
          <p:cNvPicPr preferRelativeResize="0"/>
          <p:nvPr/>
        </p:nvPicPr>
        <p:blipFill rotWithShape="1">
          <a:blip r:embed="rId3">
            <a:alphaModFix/>
          </a:blip>
          <a:srcRect/>
          <a:stretch/>
        </p:blipFill>
        <p:spPr>
          <a:xfrm>
            <a:off x="7493559" y="981461"/>
            <a:ext cx="320040" cy="320040"/>
          </a:xfrm>
          <a:prstGeom prst="rect">
            <a:avLst/>
          </a:prstGeom>
          <a:noFill/>
          <a:ln>
            <a:noFill/>
          </a:ln>
        </p:spPr>
      </p:pic>
      <p:pic>
        <p:nvPicPr>
          <p:cNvPr id="349" name="Google Shape;349;p18" descr="Grupp med människor"/>
          <p:cNvPicPr preferRelativeResize="0"/>
          <p:nvPr/>
        </p:nvPicPr>
        <p:blipFill rotWithShape="1">
          <a:blip r:embed="rId3">
            <a:alphaModFix/>
          </a:blip>
          <a:srcRect/>
          <a:stretch/>
        </p:blipFill>
        <p:spPr>
          <a:xfrm>
            <a:off x="7791172" y="978353"/>
            <a:ext cx="320040" cy="320040"/>
          </a:xfrm>
          <a:prstGeom prst="rect">
            <a:avLst/>
          </a:prstGeom>
          <a:noFill/>
          <a:ln>
            <a:noFill/>
          </a:ln>
        </p:spPr>
      </p:pic>
      <p:pic>
        <p:nvPicPr>
          <p:cNvPr id="350" name="Google Shape;350;p18" descr="Grupp med människor"/>
          <p:cNvPicPr preferRelativeResize="0"/>
          <p:nvPr/>
        </p:nvPicPr>
        <p:blipFill rotWithShape="1">
          <a:blip r:embed="rId3">
            <a:alphaModFix/>
          </a:blip>
          <a:srcRect/>
          <a:stretch/>
        </p:blipFill>
        <p:spPr>
          <a:xfrm>
            <a:off x="8090062" y="978968"/>
            <a:ext cx="320040" cy="320040"/>
          </a:xfrm>
          <a:prstGeom prst="rect">
            <a:avLst/>
          </a:prstGeom>
          <a:noFill/>
          <a:ln>
            <a:noFill/>
          </a:ln>
        </p:spPr>
      </p:pic>
      <p:pic>
        <p:nvPicPr>
          <p:cNvPr id="351" name="Google Shape;351;p18" descr="Grupp med människor"/>
          <p:cNvPicPr preferRelativeResize="0"/>
          <p:nvPr/>
        </p:nvPicPr>
        <p:blipFill rotWithShape="1">
          <a:blip r:embed="rId3">
            <a:alphaModFix/>
          </a:blip>
          <a:srcRect/>
          <a:stretch/>
        </p:blipFill>
        <p:spPr>
          <a:xfrm>
            <a:off x="8405815" y="988437"/>
            <a:ext cx="320040" cy="320040"/>
          </a:xfrm>
          <a:prstGeom prst="rect">
            <a:avLst/>
          </a:prstGeom>
          <a:noFill/>
          <a:ln>
            <a:noFill/>
          </a:ln>
        </p:spPr>
      </p:pic>
      <p:pic>
        <p:nvPicPr>
          <p:cNvPr id="352" name="Google Shape;352;p18" descr="Grupp med människor"/>
          <p:cNvPicPr preferRelativeResize="0"/>
          <p:nvPr/>
        </p:nvPicPr>
        <p:blipFill rotWithShape="1">
          <a:blip r:embed="rId3">
            <a:alphaModFix/>
          </a:blip>
          <a:srcRect/>
          <a:stretch/>
        </p:blipFill>
        <p:spPr>
          <a:xfrm>
            <a:off x="8723712" y="986252"/>
            <a:ext cx="320040" cy="320040"/>
          </a:xfrm>
          <a:prstGeom prst="rect">
            <a:avLst/>
          </a:prstGeom>
          <a:noFill/>
          <a:ln>
            <a:noFill/>
          </a:ln>
        </p:spPr>
      </p:pic>
      <p:pic>
        <p:nvPicPr>
          <p:cNvPr id="353" name="Google Shape;353;p18" descr="Grupp med människor"/>
          <p:cNvPicPr preferRelativeResize="0"/>
          <p:nvPr/>
        </p:nvPicPr>
        <p:blipFill rotWithShape="1">
          <a:blip r:embed="rId3">
            <a:alphaModFix/>
          </a:blip>
          <a:srcRect/>
          <a:stretch/>
        </p:blipFill>
        <p:spPr>
          <a:xfrm>
            <a:off x="9023468" y="994151"/>
            <a:ext cx="320040" cy="320040"/>
          </a:xfrm>
          <a:prstGeom prst="rect">
            <a:avLst/>
          </a:prstGeom>
          <a:noFill/>
          <a:ln>
            <a:noFill/>
          </a:ln>
        </p:spPr>
      </p:pic>
      <p:pic>
        <p:nvPicPr>
          <p:cNvPr id="354" name="Google Shape;354;p18" descr="Grupp med människor"/>
          <p:cNvPicPr preferRelativeResize="0"/>
          <p:nvPr/>
        </p:nvPicPr>
        <p:blipFill rotWithShape="1">
          <a:blip r:embed="rId3">
            <a:alphaModFix/>
          </a:blip>
          <a:srcRect/>
          <a:stretch/>
        </p:blipFill>
        <p:spPr>
          <a:xfrm>
            <a:off x="9318071" y="988437"/>
            <a:ext cx="320040" cy="320040"/>
          </a:xfrm>
          <a:prstGeom prst="rect">
            <a:avLst/>
          </a:prstGeom>
          <a:noFill/>
          <a:ln>
            <a:noFill/>
          </a:ln>
        </p:spPr>
      </p:pic>
      <p:pic>
        <p:nvPicPr>
          <p:cNvPr id="355" name="Google Shape;355;p18" descr="Grupp med människor"/>
          <p:cNvPicPr preferRelativeResize="0"/>
          <p:nvPr/>
        </p:nvPicPr>
        <p:blipFill rotWithShape="1">
          <a:blip r:embed="rId3">
            <a:alphaModFix/>
          </a:blip>
          <a:srcRect/>
          <a:stretch/>
        </p:blipFill>
        <p:spPr>
          <a:xfrm>
            <a:off x="9616961" y="989052"/>
            <a:ext cx="320040" cy="320040"/>
          </a:xfrm>
          <a:prstGeom prst="rect">
            <a:avLst/>
          </a:prstGeom>
          <a:noFill/>
          <a:ln>
            <a:noFill/>
          </a:ln>
        </p:spPr>
      </p:pic>
      <p:pic>
        <p:nvPicPr>
          <p:cNvPr id="356" name="Google Shape;356;p18" descr="Grupp med människor"/>
          <p:cNvPicPr preferRelativeResize="0"/>
          <p:nvPr/>
        </p:nvPicPr>
        <p:blipFill rotWithShape="1">
          <a:blip r:embed="rId3">
            <a:alphaModFix/>
          </a:blip>
          <a:srcRect/>
          <a:stretch/>
        </p:blipFill>
        <p:spPr>
          <a:xfrm>
            <a:off x="9932714" y="998521"/>
            <a:ext cx="320040" cy="320040"/>
          </a:xfrm>
          <a:prstGeom prst="rect">
            <a:avLst/>
          </a:prstGeom>
          <a:noFill/>
          <a:ln>
            <a:noFill/>
          </a:ln>
        </p:spPr>
      </p:pic>
      <p:pic>
        <p:nvPicPr>
          <p:cNvPr id="357" name="Google Shape;357;p18" descr="Grupp med människor"/>
          <p:cNvPicPr preferRelativeResize="0"/>
          <p:nvPr/>
        </p:nvPicPr>
        <p:blipFill rotWithShape="1">
          <a:blip r:embed="rId3">
            <a:alphaModFix/>
          </a:blip>
          <a:srcRect/>
          <a:stretch/>
        </p:blipFill>
        <p:spPr>
          <a:xfrm>
            <a:off x="10250611" y="996336"/>
            <a:ext cx="320040" cy="320040"/>
          </a:xfrm>
          <a:prstGeom prst="rect">
            <a:avLst/>
          </a:prstGeom>
          <a:noFill/>
          <a:ln>
            <a:noFill/>
          </a:ln>
        </p:spPr>
      </p:pic>
      <p:pic>
        <p:nvPicPr>
          <p:cNvPr id="358" name="Google Shape;358;p18" descr="Grupp med människor"/>
          <p:cNvPicPr preferRelativeResize="0"/>
          <p:nvPr/>
        </p:nvPicPr>
        <p:blipFill rotWithShape="1">
          <a:blip r:embed="rId3">
            <a:alphaModFix/>
          </a:blip>
          <a:srcRect/>
          <a:stretch/>
        </p:blipFill>
        <p:spPr>
          <a:xfrm>
            <a:off x="10550367" y="1004235"/>
            <a:ext cx="320040" cy="320040"/>
          </a:xfrm>
          <a:prstGeom prst="rect">
            <a:avLst/>
          </a:prstGeom>
          <a:noFill/>
          <a:ln>
            <a:noFill/>
          </a:ln>
        </p:spPr>
      </p:pic>
      <p:pic>
        <p:nvPicPr>
          <p:cNvPr id="359" name="Google Shape;359;p18" descr="Grupp med människor"/>
          <p:cNvPicPr preferRelativeResize="0"/>
          <p:nvPr/>
        </p:nvPicPr>
        <p:blipFill rotWithShape="1">
          <a:blip r:embed="rId3">
            <a:alphaModFix/>
          </a:blip>
          <a:srcRect/>
          <a:stretch/>
        </p:blipFill>
        <p:spPr>
          <a:xfrm>
            <a:off x="10847980" y="1001127"/>
            <a:ext cx="320040" cy="320040"/>
          </a:xfrm>
          <a:prstGeom prst="rect">
            <a:avLst/>
          </a:prstGeom>
          <a:noFill/>
          <a:ln>
            <a:noFill/>
          </a:ln>
        </p:spPr>
      </p:pic>
      <p:pic>
        <p:nvPicPr>
          <p:cNvPr id="360" name="Google Shape;360;p18" descr="Grupp med människor"/>
          <p:cNvPicPr preferRelativeResize="0"/>
          <p:nvPr/>
        </p:nvPicPr>
        <p:blipFill rotWithShape="1">
          <a:blip r:embed="rId3">
            <a:alphaModFix/>
          </a:blip>
          <a:srcRect/>
          <a:stretch/>
        </p:blipFill>
        <p:spPr>
          <a:xfrm>
            <a:off x="11146870" y="1001742"/>
            <a:ext cx="320040" cy="320040"/>
          </a:xfrm>
          <a:prstGeom prst="rect">
            <a:avLst/>
          </a:prstGeom>
          <a:noFill/>
          <a:ln>
            <a:noFill/>
          </a:ln>
        </p:spPr>
      </p:pic>
      <p:pic>
        <p:nvPicPr>
          <p:cNvPr id="361" name="Google Shape;361;p18" descr="Grupp med människor"/>
          <p:cNvPicPr preferRelativeResize="0"/>
          <p:nvPr/>
        </p:nvPicPr>
        <p:blipFill rotWithShape="1">
          <a:blip r:embed="rId3">
            <a:alphaModFix/>
          </a:blip>
          <a:srcRect/>
          <a:stretch/>
        </p:blipFill>
        <p:spPr>
          <a:xfrm>
            <a:off x="11462623" y="1011211"/>
            <a:ext cx="320040" cy="320040"/>
          </a:xfrm>
          <a:prstGeom prst="rect">
            <a:avLst/>
          </a:prstGeom>
          <a:noFill/>
          <a:ln>
            <a:noFill/>
          </a:ln>
        </p:spPr>
      </p:pic>
      <p:pic>
        <p:nvPicPr>
          <p:cNvPr id="362" name="Google Shape;362;p18" descr="Grupp med människor"/>
          <p:cNvPicPr preferRelativeResize="0"/>
          <p:nvPr/>
        </p:nvPicPr>
        <p:blipFill rotWithShape="1">
          <a:blip r:embed="rId3">
            <a:alphaModFix/>
          </a:blip>
          <a:srcRect/>
          <a:stretch/>
        </p:blipFill>
        <p:spPr>
          <a:xfrm>
            <a:off x="11780520" y="1009026"/>
            <a:ext cx="320040" cy="320040"/>
          </a:xfrm>
          <a:prstGeom prst="rect">
            <a:avLst/>
          </a:prstGeom>
          <a:noFill/>
          <a:ln>
            <a:noFill/>
          </a:ln>
        </p:spPr>
      </p:pic>
      <p:pic>
        <p:nvPicPr>
          <p:cNvPr id="363" name="Google Shape;363;p18" descr="Grupp med människor"/>
          <p:cNvPicPr preferRelativeResize="0"/>
          <p:nvPr/>
        </p:nvPicPr>
        <p:blipFill rotWithShape="1">
          <a:blip r:embed="rId3">
            <a:alphaModFix/>
          </a:blip>
          <a:srcRect/>
          <a:stretch/>
        </p:blipFill>
        <p:spPr>
          <a:xfrm>
            <a:off x="127363" y="1255510"/>
            <a:ext cx="320040" cy="320040"/>
          </a:xfrm>
          <a:prstGeom prst="rect">
            <a:avLst/>
          </a:prstGeom>
          <a:noFill/>
          <a:ln>
            <a:noFill/>
          </a:ln>
        </p:spPr>
      </p:pic>
      <p:pic>
        <p:nvPicPr>
          <p:cNvPr id="364" name="Google Shape;364;p18" descr="Grupp med människor"/>
          <p:cNvPicPr preferRelativeResize="0"/>
          <p:nvPr/>
        </p:nvPicPr>
        <p:blipFill rotWithShape="1">
          <a:blip r:embed="rId3">
            <a:alphaModFix/>
          </a:blip>
          <a:srcRect/>
          <a:stretch/>
        </p:blipFill>
        <p:spPr>
          <a:xfrm>
            <a:off x="426253" y="1256125"/>
            <a:ext cx="320040" cy="320040"/>
          </a:xfrm>
          <a:prstGeom prst="rect">
            <a:avLst/>
          </a:prstGeom>
          <a:noFill/>
          <a:ln>
            <a:noFill/>
          </a:ln>
        </p:spPr>
      </p:pic>
      <p:pic>
        <p:nvPicPr>
          <p:cNvPr id="365" name="Google Shape;365;p18" descr="Grupp med människor"/>
          <p:cNvPicPr preferRelativeResize="0"/>
          <p:nvPr/>
        </p:nvPicPr>
        <p:blipFill rotWithShape="1">
          <a:blip r:embed="rId3">
            <a:alphaModFix/>
          </a:blip>
          <a:srcRect/>
          <a:stretch/>
        </p:blipFill>
        <p:spPr>
          <a:xfrm>
            <a:off x="742006" y="1265594"/>
            <a:ext cx="320040" cy="320040"/>
          </a:xfrm>
          <a:prstGeom prst="rect">
            <a:avLst/>
          </a:prstGeom>
          <a:noFill/>
          <a:ln>
            <a:noFill/>
          </a:ln>
        </p:spPr>
      </p:pic>
      <p:pic>
        <p:nvPicPr>
          <p:cNvPr id="366" name="Google Shape;366;p18" descr="Grupp med människor"/>
          <p:cNvPicPr preferRelativeResize="0"/>
          <p:nvPr/>
        </p:nvPicPr>
        <p:blipFill rotWithShape="1">
          <a:blip r:embed="rId3">
            <a:alphaModFix/>
          </a:blip>
          <a:srcRect/>
          <a:stretch/>
        </p:blipFill>
        <p:spPr>
          <a:xfrm>
            <a:off x="1059903" y="1263409"/>
            <a:ext cx="320040" cy="320040"/>
          </a:xfrm>
          <a:prstGeom prst="rect">
            <a:avLst/>
          </a:prstGeom>
          <a:noFill/>
          <a:ln>
            <a:noFill/>
          </a:ln>
        </p:spPr>
      </p:pic>
      <p:pic>
        <p:nvPicPr>
          <p:cNvPr id="367" name="Google Shape;367;p18" descr="Grupp med människor"/>
          <p:cNvPicPr preferRelativeResize="0"/>
          <p:nvPr/>
        </p:nvPicPr>
        <p:blipFill rotWithShape="1">
          <a:blip r:embed="rId3">
            <a:alphaModFix/>
          </a:blip>
          <a:srcRect/>
          <a:stretch/>
        </p:blipFill>
        <p:spPr>
          <a:xfrm>
            <a:off x="1359659" y="1271308"/>
            <a:ext cx="320040" cy="320040"/>
          </a:xfrm>
          <a:prstGeom prst="rect">
            <a:avLst/>
          </a:prstGeom>
          <a:noFill/>
          <a:ln>
            <a:noFill/>
          </a:ln>
        </p:spPr>
      </p:pic>
      <p:pic>
        <p:nvPicPr>
          <p:cNvPr id="368" name="Google Shape;368;p18" descr="Grupp med människor"/>
          <p:cNvPicPr preferRelativeResize="0"/>
          <p:nvPr/>
        </p:nvPicPr>
        <p:blipFill rotWithShape="1">
          <a:blip r:embed="rId3">
            <a:alphaModFix/>
          </a:blip>
          <a:srcRect/>
          <a:stretch/>
        </p:blipFill>
        <p:spPr>
          <a:xfrm>
            <a:off x="1657272" y="1268200"/>
            <a:ext cx="320040" cy="320040"/>
          </a:xfrm>
          <a:prstGeom prst="rect">
            <a:avLst/>
          </a:prstGeom>
          <a:noFill/>
          <a:ln>
            <a:noFill/>
          </a:ln>
        </p:spPr>
      </p:pic>
      <p:pic>
        <p:nvPicPr>
          <p:cNvPr id="369" name="Google Shape;369;p18" descr="Grupp med människor"/>
          <p:cNvPicPr preferRelativeResize="0"/>
          <p:nvPr/>
        </p:nvPicPr>
        <p:blipFill rotWithShape="1">
          <a:blip r:embed="rId3">
            <a:alphaModFix/>
          </a:blip>
          <a:srcRect/>
          <a:stretch/>
        </p:blipFill>
        <p:spPr>
          <a:xfrm>
            <a:off x="1956162" y="1268815"/>
            <a:ext cx="320040" cy="320040"/>
          </a:xfrm>
          <a:prstGeom prst="rect">
            <a:avLst/>
          </a:prstGeom>
          <a:noFill/>
          <a:ln>
            <a:noFill/>
          </a:ln>
        </p:spPr>
      </p:pic>
      <p:pic>
        <p:nvPicPr>
          <p:cNvPr id="370" name="Google Shape;370;p18" descr="Grupp med människor"/>
          <p:cNvPicPr preferRelativeResize="0"/>
          <p:nvPr/>
        </p:nvPicPr>
        <p:blipFill rotWithShape="1">
          <a:blip r:embed="rId3">
            <a:alphaModFix/>
          </a:blip>
          <a:srcRect/>
          <a:stretch/>
        </p:blipFill>
        <p:spPr>
          <a:xfrm>
            <a:off x="2271915" y="1278284"/>
            <a:ext cx="320040" cy="320040"/>
          </a:xfrm>
          <a:prstGeom prst="rect">
            <a:avLst/>
          </a:prstGeom>
          <a:noFill/>
          <a:ln>
            <a:noFill/>
          </a:ln>
        </p:spPr>
      </p:pic>
      <p:pic>
        <p:nvPicPr>
          <p:cNvPr id="371" name="Google Shape;371;p18" descr="Grupp med människor"/>
          <p:cNvPicPr preferRelativeResize="0"/>
          <p:nvPr/>
        </p:nvPicPr>
        <p:blipFill rotWithShape="1">
          <a:blip r:embed="rId3">
            <a:alphaModFix/>
          </a:blip>
          <a:srcRect/>
          <a:stretch/>
        </p:blipFill>
        <p:spPr>
          <a:xfrm>
            <a:off x="2589812" y="1276099"/>
            <a:ext cx="320040" cy="320040"/>
          </a:xfrm>
          <a:prstGeom prst="rect">
            <a:avLst/>
          </a:prstGeom>
          <a:noFill/>
          <a:ln>
            <a:noFill/>
          </a:ln>
        </p:spPr>
      </p:pic>
      <p:pic>
        <p:nvPicPr>
          <p:cNvPr id="372" name="Google Shape;372;p18" descr="Grupp med människor"/>
          <p:cNvPicPr preferRelativeResize="0"/>
          <p:nvPr/>
        </p:nvPicPr>
        <p:blipFill rotWithShape="1">
          <a:blip r:embed="rId3">
            <a:alphaModFix/>
          </a:blip>
          <a:srcRect/>
          <a:stretch/>
        </p:blipFill>
        <p:spPr>
          <a:xfrm>
            <a:off x="2889568" y="1283998"/>
            <a:ext cx="320040" cy="320040"/>
          </a:xfrm>
          <a:prstGeom prst="rect">
            <a:avLst/>
          </a:prstGeom>
          <a:noFill/>
          <a:ln>
            <a:noFill/>
          </a:ln>
        </p:spPr>
      </p:pic>
      <p:pic>
        <p:nvPicPr>
          <p:cNvPr id="373" name="Google Shape;373;p18" descr="Grupp med människor"/>
          <p:cNvPicPr preferRelativeResize="0"/>
          <p:nvPr/>
        </p:nvPicPr>
        <p:blipFill rotWithShape="1">
          <a:blip r:embed="rId3">
            <a:alphaModFix/>
          </a:blip>
          <a:srcRect/>
          <a:stretch/>
        </p:blipFill>
        <p:spPr>
          <a:xfrm>
            <a:off x="3184171" y="1278284"/>
            <a:ext cx="320040" cy="320040"/>
          </a:xfrm>
          <a:prstGeom prst="rect">
            <a:avLst/>
          </a:prstGeom>
          <a:noFill/>
          <a:ln>
            <a:noFill/>
          </a:ln>
        </p:spPr>
      </p:pic>
      <p:pic>
        <p:nvPicPr>
          <p:cNvPr id="374" name="Google Shape;374;p18" descr="Grupp med människor"/>
          <p:cNvPicPr preferRelativeResize="0"/>
          <p:nvPr/>
        </p:nvPicPr>
        <p:blipFill rotWithShape="1">
          <a:blip r:embed="rId3">
            <a:alphaModFix/>
          </a:blip>
          <a:srcRect/>
          <a:stretch/>
        </p:blipFill>
        <p:spPr>
          <a:xfrm>
            <a:off x="3483061" y="1278899"/>
            <a:ext cx="320040" cy="320040"/>
          </a:xfrm>
          <a:prstGeom prst="rect">
            <a:avLst/>
          </a:prstGeom>
          <a:noFill/>
          <a:ln>
            <a:noFill/>
          </a:ln>
        </p:spPr>
      </p:pic>
      <p:pic>
        <p:nvPicPr>
          <p:cNvPr id="375" name="Google Shape;375;p18" descr="Grupp med människor"/>
          <p:cNvPicPr preferRelativeResize="0"/>
          <p:nvPr/>
        </p:nvPicPr>
        <p:blipFill rotWithShape="1">
          <a:blip r:embed="rId3">
            <a:alphaModFix/>
          </a:blip>
          <a:srcRect/>
          <a:stretch/>
        </p:blipFill>
        <p:spPr>
          <a:xfrm>
            <a:off x="3798814" y="1288368"/>
            <a:ext cx="320040" cy="320040"/>
          </a:xfrm>
          <a:prstGeom prst="rect">
            <a:avLst/>
          </a:prstGeom>
          <a:noFill/>
          <a:ln>
            <a:noFill/>
          </a:ln>
        </p:spPr>
      </p:pic>
      <p:pic>
        <p:nvPicPr>
          <p:cNvPr id="376" name="Google Shape;376;p18" descr="Grupp med människor"/>
          <p:cNvPicPr preferRelativeResize="0"/>
          <p:nvPr/>
        </p:nvPicPr>
        <p:blipFill rotWithShape="1">
          <a:blip r:embed="rId3">
            <a:alphaModFix/>
          </a:blip>
          <a:srcRect/>
          <a:stretch/>
        </p:blipFill>
        <p:spPr>
          <a:xfrm>
            <a:off x="4116711" y="1286183"/>
            <a:ext cx="320040" cy="320040"/>
          </a:xfrm>
          <a:prstGeom prst="rect">
            <a:avLst/>
          </a:prstGeom>
          <a:noFill/>
          <a:ln>
            <a:noFill/>
          </a:ln>
        </p:spPr>
      </p:pic>
      <p:pic>
        <p:nvPicPr>
          <p:cNvPr id="377" name="Google Shape;377;p18" descr="Grupp med människor"/>
          <p:cNvPicPr preferRelativeResize="0"/>
          <p:nvPr/>
        </p:nvPicPr>
        <p:blipFill rotWithShape="1">
          <a:blip r:embed="rId3">
            <a:alphaModFix/>
          </a:blip>
          <a:srcRect/>
          <a:stretch/>
        </p:blipFill>
        <p:spPr>
          <a:xfrm>
            <a:off x="4416467" y="1294082"/>
            <a:ext cx="320040" cy="320040"/>
          </a:xfrm>
          <a:prstGeom prst="rect">
            <a:avLst/>
          </a:prstGeom>
          <a:noFill/>
          <a:ln>
            <a:noFill/>
          </a:ln>
        </p:spPr>
      </p:pic>
      <p:pic>
        <p:nvPicPr>
          <p:cNvPr id="378" name="Google Shape;378;p18" descr="Grupp med människor"/>
          <p:cNvPicPr preferRelativeResize="0"/>
          <p:nvPr/>
        </p:nvPicPr>
        <p:blipFill rotWithShape="1">
          <a:blip r:embed="rId3">
            <a:alphaModFix/>
          </a:blip>
          <a:srcRect/>
          <a:stretch/>
        </p:blipFill>
        <p:spPr>
          <a:xfrm>
            <a:off x="4714080" y="1290974"/>
            <a:ext cx="320040" cy="320040"/>
          </a:xfrm>
          <a:prstGeom prst="rect">
            <a:avLst/>
          </a:prstGeom>
          <a:noFill/>
          <a:ln>
            <a:noFill/>
          </a:ln>
        </p:spPr>
      </p:pic>
      <p:pic>
        <p:nvPicPr>
          <p:cNvPr id="379" name="Google Shape;379;p18" descr="Grupp med människor"/>
          <p:cNvPicPr preferRelativeResize="0"/>
          <p:nvPr/>
        </p:nvPicPr>
        <p:blipFill rotWithShape="1">
          <a:blip r:embed="rId3">
            <a:alphaModFix/>
          </a:blip>
          <a:srcRect/>
          <a:stretch/>
        </p:blipFill>
        <p:spPr>
          <a:xfrm>
            <a:off x="5012970" y="1291589"/>
            <a:ext cx="320040" cy="320040"/>
          </a:xfrm>
          <a:prstGeom prst="rect">
            <a:avLst/>
          </a:prstGeom>
          <a:noFill/>
          <a:ln>
            <a:noFill/>
          </a:ln>
        </p:spPr>
      </p:pic>
      <p:pic>
        <p:nvPicPr>
          <p:cNvPr id="380" name="Google Shape;380;p18" descr="Grupp med människor"/>
          <p:cNvPicPr preferRelativeResize="0"/>
          <p:nvPr/>
        </p:nvPicPr>
        <p:blipFill rotWithShape="1">
          <a:blip r:embed="rId3">
            <a:alphaModFix/>
          </a:blip>
          <a:srcRect/>
          <a:stretch/>
        </p:blipFill>
        <p:spPr>
          <a:xfrm>
            <a:off x="5328723" y="1301058"/>
            <a:ext cx="320040" cy="320040"/>
          </a:xfrm>
          <a:prstGeom prst="rect">
            <a:avLst/>
          </a:prstGeom>
          <a:noFill/>
          <a:ln>
            <a:noFill/>
          </a:ln>
        </p:spPr>
      </p:pic>
      <p:pic>
        <p:nvPicPr>
          <p:cNvPr id="381" name="Google Shape;381;p18" descr="Grupp med människor"/>
          <p:cNvPicPr preferRelativeResize="0"/>
          <p:nvPr/>
        </p:nvPicPr>
        <p:blipFill rotWithShape="1">
          <a:blip r:embed="rId3">
            <a:alphaModFix/>
          </a:blip>
          <a:srcRect/>
          <a:stretch/>
        </p:blipFill>
        <p:spPr>
          <a:xfrm>
            <a:off x="5646620" y="1298873"/>
            <a:ext cx="320040" cy="320040"/>
          </a:xfrm>
          <a:prstGeom prst="rect">
            <a:avLst/>
          </a:prstGeom>
          <a:noFill/>
          <a:ln>
            <a:noFill/>
          </a:ln>
        </p:spPr>
      </p:pic>
      <p:pic>
        <p:nvPicPr>
          <p:cNvPr id="382" name="Google Shape;382;p18" descr="Grupp med människor"/>
          <p:cNvPicPr preferRelativeResize="0"/>
          <p:nvPr/>
        </p:nvPicPr>
        <p:blipFill rotWithShape="1">
          <a:blip r:embed="rId3">
            <a:alphaModFix/>
          </a:blip>
          <a:srcRect/>
          <a:stretch/>
        </p:blipFill>
        <p:spPr>
          <a:xfrm>
            <a:off x="5946376" y="1306772"/>
            <a:ext cx="320040" cy="320040"/>
          </a:xfrm>
          <a:prstGeom prst="rect">
            <a:avLst/>
          </a:prstGeom>
          <a:noFill/>
          <a:ln>
            <a:noFill/>
          </a:ln>
        </p:spPr>
      </p:pic>
      <p:pic>
        <p:nvPicPr>
          <p:cNvPr id="383" name="Google Shape;383;p18" descr="Grupp med människor"/>
          <p:cNvPicPr preferRelativeResize="0"/>
          <p:nvPr/>
        </p:nvPicPr>
        <p:blipFill rotWithShape="1">
          <a:blip r:embed="rId3">
            <a:alphaModFix/>
          </a:blip>
          <a:srcRect/>
          <a:stretch/>
        </p:blipFill>
        <p:spPr>
          <a:xfrm>
            <a:off x="6261263" y="1301058"/>
            <a:ext cx="320040" cy="320040"/>
          </a:xfrm>
          <a:prstGeom prst="rect">
            <a:avLst/>
          </a:prstGeom>
          <a:noFill/>
          <a:ln>
            <a:noFill/>
          </a:ln>
        </p:spPr>
      </p:pic>
      <p:pic>
        <p:nvPicPr>
          <p:cNvPr id="384" name="Google Shape;384;p18" descr="Grupp med människor"/>
          <p:cNvPicPr preferRelativeResize="0"/>
          <p:nvPr/>
        </p:nvPicPr>
        <p:blipFill rotWithShape="1">
          <a:blip r:embed="rId3">
            <a:alphaModFix/>
          </a:blip>
          <a:srcRect/>
          <a:stretch/>
        </p:blipFill>
        <p:spPr>
          <a:xfrm>
            <a:off x="6560153" y="1301673"/>
            <a:ext cx="320040" cy="320040"/>
          </a:xfrm>
          <a:prstGeom prst="rect">
            <a:avLst/>
          </a:prstGeom>
          <a:noFill/>
          <a:ln>
            <a:noFill/>
          </a:ln>
        </p:spPr>
      </p:pic>
      <p:pic>
        <p:nvPicPr>
          <p:cNvPr id="385" name="Google Shape;385;p18" descr="Grupp med människor"/>
          <p:cNvPicPr preferRelativeResize="0"/>
          <p:nvPr/>
        </p:nvPicPr>
        <p:blipFill rotWithShape="1">
          <a:blip r:embed="rId3">
            <a:alphaModFix/>
          </a:blip>
          <a:srcRect/>
          <a:stretch/>
        </p:blipFill>
        <p:spPr>
          <a:xfrm>
            <a:off x="6875906" y="1311142"/>
            <a:ext cx="320040" cy="320040"/>
          </a:xfrm>
          <a:prstGeom prst="rect">
            <a:avLst/>
          </a:prstGeom>
          <a:noFill/>
          <a:ln>
            <a:noFill/>
          </a:ln>
        </p:spPr>
      </p:pic>
      <p:pic>
        <p:nvPicPr>
          <p:cNvPr id="386" name="Google Shape;386;p18" descr="Grupp med människor"/>
          <p:cNvPicPr preferRelativeResize="0"/>
          <p:nvPr/>
        </p:nvPicPr>
        <p:blipFill rotWithShape="1">
          <a:blip r:embed="rId3">
            <a:alphaModFix/>
          </a:blip>
          <a:srcRect/>
          <a:stretch/>
        </p:blipFill>
        <p:spPr>
          <a:xfrm>
            <a:off x="7193803" y="1308957"/>
            <a:ext cx="320040" cy="320040"/>
          </a:xfrm>
          <a:prstGeom prst="rect">
            <a:avLst/>
          </a:prstGeom>
          <a:noFill/>
          <a:ln>
            <a:noFill/>
          </a:ln>
        </p:spPr>
      </p:pic>
      <p:pic>
        <p:nvPicPr>
          <p:cNvPr id="387" name="Google Shape;387;p18" descr="Grupp med människor"/>
          <p:cNvPicPr preferRelativeResize="0"/>
          <p:nvPr/>
        </p:nvPicPr>
        <p:blipFill rotWithShape="1">
          <a:blip r:embed="rId3">
            <a:alphaModFix/>
          </a:blip>
          <a:srcRect/>
          <a:stretch/>
        </p:blipFill>
        <p:spPr>
          <a:xfrm>
            <a:off x="7493559" y="1316856"/>
            <a:ext cx="320040" cy="320040"/>
          </a:xfrm>
          <a:prstGeom prst="rect">
            <a:avLst/>
          </a:prstGeom>
          <a:noFill/>
          <a:ln>
            <a:noFill/>
          </a:ln>
        </p:spPr>
      </p:pic>
      <p:pic>
        <p:nvPicPr>
          <p:cNvPr id="388" name="Google Shape;388;p18" descr="Grupp med människor"/>
          <p:cNvPicPr preferRelativeResize="0"/>
          <p:nvPr/>
        </p:nvPicPr>
        <p:blipFill rotWithShape="1">
          <a:blip r:embed="rId3">
            <a:alphaModFix/>
          </a:blip>
          <a:srcRect/>
          <a:stretch/>
        </p:blipFill>
        <p:spPr>
          <a:xfrm>
            <a:off x="7791172" y="1313748"/>
            <a:ext cx="320040" cy="320040"/>
          </a:xfrm>
          <a:prstGeom prst="rect">
            <a:avLst/>
          </a:prstGeom>
          <a:noFill/>
          <a:ln>
            <a:noFill/>
          </a:ln>
        </p:spPr>
      </p:pic>
      <p:pic>
        <p:nvPicPr>
          <p:cNvPr id="389" name="Google Shape;389;p18" descr="Grupp med människor"/>
          <p:cNvPicPr preferRelativeResize="0"/>
          <p:nvPr/>
        </p:nvPicPr>
        <p:blipFill rotWithShape="1">
          <a:blip r:embed="rId3">
            <a:alphaModFix/>
          </a:blip>
          <a:srcRect/>
          <a:stretch/>
        </p:blipFill>
        <p:spPr>
          <a:xfrm>
            <a:off x="8090062" y="1314363"/>
            <a:ext cx="320040" cy="320040"/>
          </a:xfrm>
          <a:prstGeom prst="rect">
            <a:avLst/>
          </a:prstGeom>
          <a:noFill/>
          <a:ln>
            <a:noFill/>
          </a:ln>
        </p:spPr>
      </p:pic>
      <p:pic>
        <p:nvPicPr>
          <p:cNvPr id="390" name="Google Shape;390;p18" descr="Grupp med människor"/>
          <p:cNvPicPr preferRelativeResize="0"/>
          <p:nvPr/>
        </p:nvPicPr>
        <p:blipFill rotWithShape="1">
          <a:blip r:embed="rId3">
            <a:alphaModFix/>
          </a:blip>
          <a:srcRect/>
          <a:stretch/>
        </p:blipFill>
        <p:spPr>
          <a:xfrm>
            <a:off x="8405815" y="1323832"/>
            <a:ext cx="320040" cy="320040"/>
          </a:xfrm>
          <a:prstGeom prst="rect">
            <a:avLst/>
          </a:prstGeom>
          <a:noFill/>
          <a:ln>
            <a:noFill/>
          </a:ln>
        </p:spPr>
      </p:pic>
      <p:pic>
        <p:nvPicPr>
          <p:cNvPr id="391" name="Google Shape;391;p18" descr="Grupp med människor"/>
          <p:cNvPicPr preferRelativeResize="0"/>
          <p:nvPr/>
        </p:nvPicPr>
        <p:blipFill rotWithShape="1">
          <a:blip r:embed="rId3">
            <a:alphaModFix/>
          </a:blip>
          <a:srcRect/>
          <a:stretch/>
        </p:blipFill>
        <p:spPr>
          <a:xfrm>
            <a:off x="8723712" y="1321647"/>
            <a:ext cx="320040" cy="320040"/>
          </a:xfrm>
          <a:prstGeom prst="rect">
            <a:avLst/>
          </a:prstGeom>
          <a:noFill/>
          <a:ln>
            <a:noFill/>
          </a:ln>
        </p:spPr>
      </p:pic>
      <p:pic>
        <p:nvPicPr>
          <p:cNvPr id="392" name="Google Shape;392;p18" descr="Grupp med människor"/>
          <p:cNvPicPr preferRelativeResize="0"/>
          <p:nvPr/>
        </p:nvPicPr>
        <p:blipFill rotWithShape="1">
          <a:blip r:embed="rId3">
            <a:alphaModFix/>
          </a:blip>
          <a:srcRect/>
          <a:stretch/>
        </p:blipFill>
        <p:spPr>
          <a:xfrm>
            <a:off x="9023468" y="1329546"/>
            <a:ext cx="320040" cy="320040"/>
          </a:xfrm>
          <a:prstGeom prst="rect">
            <a:avLst/>
          </a:prstGeom>
          <a:noFill/>
          <a:ln>
            <a:noFill/>
          </a:ln>
        </p:spPr>
      </p:pic>
      <p:pic>
        <p:nvPicPr>
          <p:cNvPr id="393" name="Google Shape;393;p18" descr="Grupp med människor"/>
          <p:cNvPicPr preferRelativeResize="0"/>
          <p:nvPr/>
        </p:nvPicPr>
        <p:blipFill rotWithShape="1">
          <a:blip r:embed="rId3">
            <a:alphaModFix/>
          </a:blip>
          <a:srcRect/>
          <a:stretch/>
        </p:blipFill>
        <p:spPr>
          <a:xfrm>
            <a:off x="9318071" y="1323832"/>
            <a:ext cx="320040" cy="320040"/>
          </a:xfrm>
          <a:prstGeom prst="rect">
            <a:avLst/>
          </a:prstGeom>
          <a:noFill/>
          <a:ln>
            <a:noFill/>
          </a:ln>
        </p:spPr>
      </p:pic>
      <p:pic>
        <p:nvPicPr>
          <p:cNvPr id="394" name="Google Shape;394;p18" descr="Grupp med människor"/>
          <p:cNvPicPr preferRelativeResize="0"/>
          <p:nvPr/>
        </p:nvPicPr>
        <p:blipFill rotWithShape="1">
          <a:blip r:embed="rId3">
            <a:alphaModFix/>
          </a:blip>
          <a:srcRect/>
          <a:stretch/>
        </p:blipFill>
        <p:spPr>
          <a:xfrm>
            <a:off x="9616961" y="1324447"/>
            <a:ext cx="320040" cy="320040"/>
          </a:xfrm>
          <a:prstGeom prst="rect">
            <a:avLst/>
          </a:prstGeom>
          <a:noFill/>
          <a:ln>
            <a:noFill/>
          </a:ln>
        </p:spPr>
      </p:pic>
      <p:pic>
        <p:nvPicPr>
          <p:cNvPr id="395" name="Google Shape;395;p18" descr="Grupp med människor"/>
          <p:cNvPicPr preferRelativeResize="0"/>
          <p:nvPr/>
        </p:nvPicPr>
        <p:blipFill rotWithShape="1">
          <a:blip r:embed="rId3">
            <a:alphaModFix/>
          </a:blip>
          <a:srcRect/>
          <a:stretch/>
        </p:blipFill>
        <p:spPr>
          <a:xfrm>
            <a:off x="9932714" y="1333916"/>
            <a:ext cx="320040" cy="320040"/>
          </a:xfrm>
          <a:prstGeom prst="rect">
            <a:avLst/>
          </a:prstGeom>
          <a:noFill/>
          <a:ln>
            <a:noFill/>
          </a:ln>
        </p:spPr>
      </p:pic>
      <p:pic>
        <p:nvPicPr>
          <p:cNvPr id="396" name="Google Shape;396;p18" descr="Grupp med människor"/>
          <p:cNvPicPr preferRelativeResize="0"/>
          <p:nvPr/>
        </p:nvPicPr>
        <p:blipFill rotWithShape="1">
          <a:blip r:embed="rId3">
            <a:alphaModFix/>
          </a:blip>
          <a:srcRect/>
          <a:stretch/>
        </p:blipFill>
        <p:spPr>
          <a:xfrm>
            <a:off x="10250611" y="1331731"/>
            <a:ext cx="320040" cy="320040"/>
          </a:xfrm>
          <a:prstGeom prst="rect">
            <a:avLst/>
          </a:prstGeom>
          <a:noFill/>
          <a:ln>
            <a:noFill/>
          </a:ln>
        </p:spPr>
      </p:pic>
      <p:pic>
        <p:nvPicPr>
          <p:cNvPr id="397" name="Google Shape;397;p18" descr="Grupp med människor"/>
          <p:cNvPicPr preferRelativeResize="0"/>
          <p:nvPr/>
        </p:nvPicPr>
        <p:blipFill rotWithShape="1">
          <a:blip r:embed="rId3">
            <a:alphaModFix/>
          </a:blip>
          <a:srcRect/>
          <a:stretch/>
        </p:blipFill>
        <p:spPr>
          <a:xfrm>
            <a:off x="10550367" y="1339630"/>
            <a:ext cx="320040" cy="320040"/>
          </a:xfrm>
          <a:prstGeom prst="rect">
            <a:avLst/>
          </a:prstGeom>
          <a:noFill/>
          <a:ln>
            <a:noFill/>
          </a:ln>
        </p:spPr>
      </p:pic>
      <p:pic>
        <p:nvPicPr>
          <p:cNvPr id="398" name="Google Shape;398;p18" descr="Grupp med människor"/>
          <p:cNvPicPr preferRelativeResize="0"/>
          <p:nvPr/>
        </p:nvPicPr>
        <p:blipFill rotWithShape="1">
          <a:blip r:embed="rId3">
            <a:alphaModFix/>
          </a:blip>
          <a:srcRect/>
          <a:stretch/>
        </p:blipFill>
        <p:spPr>
          <a:xfrm>
            <a:off x="10847980" y="1336522"/>
            <a:ext cx="320040" cy="320040"/>
          </a:xfrm>
          <a:prstGeom prst="rect">
            <a:avLst/>
          </a:prstGeom>
          <a:noFill/>
          <a:ln>
            <a:noFill/>
          </a:ln>
        </p:spPr>
      </p:pic>
      <p:pic>
        <p:nvPicPr>
          <p:cNvPr id="399" name="Google Shape;399;p18" descr="Grupp med människor"/>
          <p:cNvPicPr preferRelativeResize="0"/>
          <p:nvPr/>
        </p:nvPicPr>
        <p:blipFill rotWithShape="1">
          <a:blip r:embed="rId3">
            <a:alphaModFix/>
          </a:blip>
          <a:srcRect/>
          <a:stretch/>
        </p:blipFill>
        <p:spPr>
          <a:xfrm>
            <a:off x="11146870" y="1337137"/>
            <a:ext cx="320040" cy="320040"/>
          </a:xfrm>
          <a:prstGeom prst="rect">
            <a:avLst/>
          </a:prstGeom>
          <a:noFill/>
          <a:ln>
            <a:noFill/>
          </a:ln>
        </p:spPr>
      </p:pic>
      <p:pic>
        <p:nvPicPr>
          <p:cNvPr id="400" name="Google Shape;400;p18" descr="Grupp med människor"/>
          <p:cNvPicPr preferRelativeResize="0"/>
          <p:nvPr/>
        </p:nvPicPr>
        <p:blipFill rotWithShape="1">
          <a:blip r:embed="rId3">
            <a:alphaModFix/>
          </a:blip>
          <a:srcRect/>
          <a:stretch/>
        </p:blipFill>
        <p:spPr>
          <a:xfrm>
            <a:off x="11462623" y="1346606"/>
            <a:ext cx="320040" cy="320040"/>
          </a:xfrm>
          <a:prstGeom prst="rect">
            <a:avLst/>
          </a:prstGeom>
          <a:noFill/>
          <a:ln>
            <a:noFill/>
          </a:ln>
        </p:spPr>
      </p:pic>
      <p:pic>
        <p:nvPicPr>
          <p:cNvPr id="401" name="Google Shape;401;p18" descr="Grupp med människor"/>
          <p:cNvPicPr preferRelativeResize="0"/>
          <p:nvPr/>
        </p:nvPicPr>
        <p:blipFill rotWithShape="1">
          <a:blip r:embed="rId3">
            <a:alphaModFix/>
          </a:blip>
          <a:srcRect/>
          <a:stretch/>
        </p:blipFill>
        <p:spPr>
          <a:xfrm>
            <a:off x="11780520" y="1344421"/>
            <a:ext cx="320040" cy="320040"/>
          </a:xfrm>
          <a:prstGeom prst="rect">
            <a:avLst/>
          </a:prstGeom>
          <a:noFill/>
          <a:ln>
            <a:noFill/>
          </a:ln>
        </p:spPr>
      </p:pic>
      <p:pic>
        <p:nvPicPr>
          <p:cNvPr id="402" name="Google Shape;402;p18" descr="Grupp med människor"/>
          <p:cNvPicPr preferRelativeResize="0"/>
          <p:nvPr/>
        </p:nvPicPr>
        <p:blipFill rotWithShape="1">
          <a:blip r:embed="rId3">
            <a:alphaModFix/>
          </a:blip>
          <a:srcRect/>
          <a:stretch/>
        </p:blipFill>
        <p:spPr>
          <a:xfrm>
            <a:off x="127363" y="1608223"/>
            <a:ext cx="320040" cy="320040"/>
          </a:xfrm>
          <a:prstGeom prst="rect">
            <a:avLst/>
          </a:prstGeom>
          <a:noFill/>
          <a:ln>
            <a:noFill/>
          </a:ln>
        </p:spPr>
      </p:pic>
      <p:pic>
        <p:nvPicPr>
          <p:cNvPr id="403" name="Google Shape;403;p18" descr="Grupp med människor"/>
          <p:cNvPicPr preferRelativeResize="0"/>
          <p:nvPr/>
        </p:nvPicPr>
        <p:blipFill rotWithShape="1">
          <a:blip r:embed="rId3">
            <a:alphaModFix/>
          </a:blip>
          <a:srcRect/>
          <a:stretch/>
        </p:blipFill>
        <p:spPr>
          <a:xfrm>
            <a:off x="426253" y="1608838"/>
            <a:ext cx="320040" cy="320040"/>
          </a:xfrm>
          <a:prstGeom prst="rect">
            <a:avLst/>
          </a:prstGeom>
          <a:noFill/>
          <a:ln>
            <a:noFill/>
          </a:ln>
        </p:spPr>
      </p:pic>
      <p:pic>
        <p:nvPicPr>
          <p:cNvPr id="404" name="Google Shape;404;p18" descr="Grupp med människor"/>
          <p:cNvPicPr preferRelativeResize="0"/>
          <p:nvPr/>
        </p:nvPicPr>
        <p:blipFill rotWithShape="1">
          <a:blip r:embed="rId3">
            <a:alphaModFix/>
          </a:blip>
          <a:srcRect/>
          <a:stretch/>
        </p:blipFill>
        <p:spPr>
          <a:xfrm>
            <a:off x="742006" y="1618307"/>
            <a:ext cx="320040" cy="320040"/>
          </a:xfrm>
          <a:prstGeom prst="rect">
            <a:avLst/>
          </a:prstGeom>
          <a:noFill/>
          <a:ln>
            <a:noFill/>
          </a:ln>
        </p:spPr>
      </p:pic>
      <p:pic>
        <p:nvPicPr>
          <p:cNvPr id="405" name="Google Shape;405;p18" descr="Grupp med människor"/>
          <p:cNvPicPr preferRelativeResize="0"/>
          <p:nvPr/>
        </p:nvPicPr>
        <p:blipFill rotWithShape="1">
          <a:blip r:embed="rId3">
            <a:alphaModFix/>
          </a:blip>
          <a:srcRect/>
          <a:stretch/>
        </p:blipFill>
        <p:spPr>
          <a:xfrm>
            <a:off x="1059903" y="1616122"/>
            <a:ext cx="320040" cy="320040"/>
          </a:xfrm>
          <a:prstGeom prst="rect">
            <a:avLst/>
          </a:prstGeom>
          <a:noFill/>
          <a:ln>
            <a:noFill/>
          </a:ln>
        </p:spPr>
      </p:pic>
      <p:pic>
        <p:nvPicPr>
          <p:cNvPr id="406" name="Google Shape;406;p18" descr="Grupp med människor"/>
          <p:cNvPicPr preferRelativeResize="0"/>
          <p:nvPr/>
        </p:nvPicPr>
        <p:blipFill rotWithShape="1">
          <a:blip r:embed="rId3">
            <a:alphaModFix/>
          </a:blip>
          <a:srcRect/>
          <a:stretch/>
        </p:blipFill>
        <p:spPr>
          <a:xfrm>
            <a:off x="1359659" y="1624021"/>
            <a:ext cx="320040" cy="320040"/>
          </a:xfrm>
          <a:prstGeom prst="rect">
            <a:avLst/>
          </a:prstGeom>
          <a:noFill/>
          <a:ln>
            <a:noFill/>
          </a:ln>
        </p:spPr>
      </p:pic>
      <p:pic>
        <p:nvPicPr>
          <p:cNvPr id="407" name="Google Shape;407;p18" descr="Grupp med människor"/>
          <p:cNvPicPr preferRelativeResize="0"/>
          <p:nvPr/>
        </p:nvPicPr>
        <p:blipFill rotWithShape="1">
          <a:blip r:embed="rId3">
            <a:alphaModFix/>
          </a:blip>
          <a:srcRect/>
          <a:stretch/>
        </p:blipFill>
        <p:spPr>
          <a:xfrm>
            <a:off x="1657272" y="1620913"/>
            <a:ext cx="320040" cy="320040"/>
          </a:xfrm>
          <a:prstGeom prst="rect">
            <a:avLst/>
          </a:prstGeom>
          <a:noFill/>
          <a:ln>
            <a:noFill/>
          </a:ln>
        </p:spPr>
      </p:pic>
      <p:pic>
        <p:nvPicPr>
          <p:cNvPr id="408" name="Google Shape;408;p18" descr="Grupp med människor"/>
          <p:cNvPicPr preferRelativeResize="0"/>
          <p:nvPr/>
        </p:nvPicPr>
        <p:blipFill rotWithShape="1">
          <a:blip r:embed="rId3">
            <a:alphaModFix/>
          </a:blip>
          <a:srcRect/>
          <a:stretch/>
        </p:blipFill>
        <p:spPr>
          <a:xfrm>
            <a:off x="1956162" y="1621528"/>
            <a:ext cx="320040" cy="320040"/>
          </a:xfrm>
          <a:prstGeom prst="rect">
            <a:avLst/>
          </a:prstGeom>
          <a:noFill/>
          <a:ln>
            <a:noFill/>
          </a:ln>
        </p:spPr>
      </p:pic>
      <p:pic>
        <p:nvPicPr>
          <p:cNvPr id="409" name="Google Shape;409;p18" descr="Grupp med människor"/>
          <p:cNvPicPr preferRelativeResize="0"/>
          <p:nvPr/>
        </p:nvPicPr>
        <p:blipFill rotWithShape="1">
          <a:blip r:embed="rId3">
            <a:alphaModFix/>
          </a:blip>
          <a:srcRect/>
          <a:stretch/>
        </p:blipFill>
        <p:spPr>
          <a:xfrm>
            <a:off x="2271915" y="1630997"/>
            <a:ext cx="320040" cy="320040"/>
          </a:xfrm>
          <a:prstGeom prst="rect">
            <a:avLst/>
          </a:prstGeom>
          <a:noFill/>
          <a:ln>
            <a:noFill/>
          </a:ln>
        </p:spPr>
      </p:pic>
      <p:pic>
        <p:nvPicPr>
          <p:cNvPr id="410" name="Google Shape;410;p18" descr="Grupp med människor"/>
          <p:cNvPicPr preferRelativeResize="0"/>
          <p:nvPr/>
        </p:nvPicPr>
        <p:blipFill rotWithShape="1">
          <a:blip r:embed="rId3">
            <a:alphaModFix/>
          </a:blip>
          <a:srcRect/>
          <a:stretch/>
        </p:blipFill>
        <p:spPr>
          <a:xfrm>
            <a:off x="2589812" y="1628812"/>
            <a:ext cx="320040" cy="320040"/>
          </a:xfrm>
          <a:prstGeom prst="rect">
            <a:avLst/>
          </a:prstGeom>
          <a:noFill/>
          <a:ln>
            <a:noFill/>
          </a:ln>
        </p:spPr>
      </p:pic>
      <p:pic>
        <p:nvPicPr>
          <p:cNvPr id="411" name="Google Shape;411;p18" descr="Grupp med människor"/>
          <p:cNvPicPr preferRelativeResize="0"/>
          <p:nvPr/>
        </p:nvPicPr>
        <p:blipFill rotWithShape="1">
          <a:blip r:embed="rId3">
            <a:alphaModFix/>
          </a:blip>
          <a:srcRect/>
          <a:stretch/>
        </p:blipFill>
        <p:spPr>
          <a:xfrm>
            <a:off x="2889568" y="1636711"/>
            <a:ext cx="320040" cy="320040"/>
          </a:xfrm>
          <a:prstGeom prst="rect">
            <a:avLst/>
          </a:prstGeom>
          <a:noFill/>
          <a:ln>
            <a:noFill/>
          </a:ln>
        </p:spPr>
      </p:pic>
      <p:pic>
        <p:nvPicPr>
          <p:cNvPr id="412" name="Google Shape;412;p18" descr="Grupp med människor"/>
          <p:cNvPicPr preferRelativeResize="0"/>
          <p:nvPr/>
        </p:nvPicPr>
        <p:blipFill rotWithShape="1">
          <a:blip r:embed="rId3">
            <a:alphaModFix/>
          </a:blip>
          <a:srcRect/>
          <a:stretch/>
        </p:blipFill>
        <p:spPr>
          <a:xfrm>
            <a:off x="3184171" y="1630997"/>
            <a:ext cx="320040" cy="320040"/>
          </a:xfrm>
          <a:prstGeom prst="rect">
            <a:avLst/>
          </a:prstGeom>
          <a:noFill/>
          <a:ln>
            <a:noFill/>
          </a:ln>
        </p:spPr>
      </p:pic>
      <p:pic>
        <p:nvPicPr>
          <p:cNvPr id="413" name="Google Shape;413;p18" descr="Grupp med människor"/>
          <p:cNvPicPr preferRelativeResize="0"/>
          <p:nvPr/>
        </p:nvPicPr>
        <p:blipFill rotWithShape="1">
          <a:blip r:embed="rId3">
            <a:alphaModFix/>
          </a:blip>
          <a:srcRect/>
          <a:stretch/>
        </p:blipFill>
        <p:spPr>
          <a:xfrm>
            <a:off x="3483061" y="1631612"/>
            <a:ext cx="320040" cy="320040"/>
          </a:xfrm>
          <a:prstGeom prst="rect">
            <a:avLst/>
          </a:prstGeom>
          <a:noFill/>
          <a:ln>
            <a:noFill/>
          </a:ln>
        </p:spPr>
      </p:pic>
      <p:pic>
        <p:nvPicPr>
          <p:cNvPr id="414" name="Google Shape;414;p18" descr="Grupp med människor"/>
          <p:cNvPicPr preferRelativeResize="0"/>
          <p:nvPr/>
        </p:nvPicPr>
        <p:blipFill rotWithShape="1">
          <a:blip r:embed="rId3">
            <a:alphaModFix/>
          </a:blip>
          <a:srcRect/>
          <a:stretch/>
        </p:blipFill>
        <p:spPr>
          <a:xfrm>
            <a:off x="3798814" y="1641081"/>
            <a:ext cx="320040" cy="320040"/>
          </a:xfrm>
          <a:prstGeom prst="rect">
            <a:avLst/>
          </a:prstGeom>
          <a:noFill/>
          <a:ln>
            <a:noFill/>
          </a:ln>
        </p:spPr>
      </p:pic>
      <p:pic>
        <p:nvPicPr>
          <p:cNvPr id="415" name="Google Shape;415;p18" descr="Grupp med människor"/>
          <p:cNvPicPr preferRelativeResize="0"/>
          <p:nvPr/>
        </p:nvPicPr>
        <p:blipFill rotWithShape="1">
          <a:blip r:embed="rId3">
            <a:alphaModFix/>
          </a:blip>
          <a:srcRect/>
          <a:stretch/>
        </p:blipFill>
        <p:spPr>
          <a:xfrm>
            <a:off x="4116711" y="1638896"/>
            <a:ext cx="320040" cy="320040"/>
          </a:xfrm>
          <a:prstGeom prst="rect">
            <a:avLst/>
          </a:prstGeom>
          <a:noFill/>
          <a:ln>
            <a:noFill/>
          </a:ln>
        </p:spPr>
      </p:pic>
      <p:pic>
        <p:nvPicPr>
          <p:cNvPr id="416" name="Google Shape;416;p18" descr="Grupp med människor"/>
          <p:cNvPicPr preferRelativeResize="0"/>
          <p:nvPr/>
        </p:nvPicPr>
        <p:blipFill rotWithShape="1">
          <a:blip r:embed="rId3">
            <a:alphaModFix/>
          </a:blip>
          <a:srcRect/>
          <a:stretch/>
        </p:blipFill>
        <p:spPr>
          <a:xfrm>
            <a:off x="4416467" y="1646795"/>
            <a:ext cx="320040" cy="320040"/>
          </a:xfrm>
          <a:prstGeom prst="rect">
            <a:avLst/>
          </a:prstGeom>
          <a:noFill/>
          <a:ln>
            <a:noFill/>
          </a:ln>
        </p:spPr>
      </p:pic>
      <p:pic>
        <p:nvPicPr>
          <p:cNvPr id="417" name="Google Shape;417;p18" descr="Grupp med människor"/>
          <p:cNvPicPr preferRelativeResize="0"/>
          <p:nvPr/>
        </p:nvPicPr>
        <p:blipFill rotWithShape="1">
          <a:blip r:embed="rId3">
            <a:alphaModFix/>
          </a:blip>
          <a:srcRect/>
          <a:stretch/>
        </p:blipFill>
        <p:spPr>
          <a:xfrm>
            <a:off x="4714080" y="1643687"/>
            <a:ext cx="320040" cy="320040"/>
          </a:xfrm>
          <a:prstGeom prst="rect">
            <a:avLst/>
          </a:prstGeom>
          <a:noFill/>
          <a:ln>
            <a:noFill/>
          </a:ln>
        </p:spPr>
      </p:pic>
      <p:pic>
        <p:nvPicPr>
          <p:cNvPr id="418" name="Google Shape;418;p18" descr="Grupp med människor"/>
          <p:cNvPicPr preferRelativeResize="0"/>
          <p:nvPr/>
        </p:nvPicPr>
        <p:blipFill rotWithShape="1">
          <a:blip r:embed="rId3">
            <a:alphaModFix/>
          </a:blip>
          <a:srcRect/>
          <a:stretch/>
        </p:blipFill>
        <p:spPr>
          <a:xfrm>
            <a:off x="5012970" y="1644302"/>
            <a:ext cx="320040" cy="320040"/>
          </a:xfrm>
          <a:prstGeom prst="rect">
            <a:avLst/>
          </a:prstGeom>
          <a:noFill/>
          <a:ln>
            <a:noFill/>
          </a:ln>
        </p:spPr>
      </p:pic>
      <p:pic>
        <p:nvPicPr>
          <p:cNvPr id="419" name="Google Shape;419;p18" descr="Grupp med människor"/>
          <p:cNvPicPr preferRelativeResize="0"/>
          <p:nvPr/>
        </p:nvPicPr>
        <p:blipFill rotWithShape="1">
          <a:blip r:embed="rId3">
            <a:alphaModFix/>
          </a:blip>
          <a:srcRect/>
          <a:stretch/>
        </p:blipFill>
        <p:spPr>
          <a:xfrm>
            <a:off x="5328723" y="1653771"/>
            <a:ext cx="320040" cy="320040"/>
          </a:xfrm>
          <a:prstGeom prst="rect">
            <a:avLst/>
          </a:prstGeom>
          <a:noFill/>
          <a:ln>
            <a:noFill/>
          </a:ln>
        </p:spPr>
      </p:pic>
      <p:pic>
        <p:nvPicPr>
          <p:cNvPr id="420" name="Google Shape;420;p18" descr="Grupp med människor"/>
          <p:cNvPicPr preferRelativeResize="0"/>
          <p:nvPr/>
        </p:nvPicPr>
        <p:blipFill rotWithShape="1">
          <a:blip r:embed="rId3">
            <a:alphaModFix/>
          </a:blip>
          <a:srcRect/>
          <a:stretch/>
        </p:blipFill>
        <p:spPr>
          <a:xfrm>
            <a:off x="5646620" y="1651586"/>
            <a:ext cx="320040" cy="320040"/>
          </a:xfrm>
          <a:prstGeom prst="rect">
            <a:avLst/>
          </a:prstGeom>
          <a:noFill/>
          <a:ln>
            <a:noFill/>
          </a:ln>
        </p:spPr>
      </p:pic>
      <p:pic>
        <p:nvPicPr>
          <p:cNvPr id="421" name="Google Shape;421;p18" descr="Grupp med människor"/>
          <p:cNvPicPr preferRelativeResize="0"/>
          <p:nvPr/>
        </p:nvPicPr>
        <p:blipFill rotWithShape="1">
          <a:blip r:embed="rId3">
            <a:alphaModFix/>
          </a:blip>
          <a:srcRect/>
          <a:stretch/>
        </p:blipFill>
        <p:spPr>
          <a:xfrm>
            <a:off x="5946376" y="1659485"/>
            <a:ext cx="320040" cy="320040"/>
          </a:xfrm>
          <a:prstGeom prst="rect">
            <a:avLst/>
          </a:prstGeom>
          <a:noFill/>
          <a:ln>
            <a:noFill/>
          </a:ln>
        </p:spPr>
      </p:pic>
      <p:pic>
        <p:nvPicPr>
          <p:cNvPr id="422" name="Google Shape;422;p18" descr="Grupp med människor"/>
          <p:cNvPicPr preferRelativeResize="0"/>
          <p:nvPr/>
        </p:nvPicPr>
        <p:blipFill rotWithShape="1">
          <a:blip r:embed="rId3">
            <a:alphaModFix/>
          </a:blip>
          <a:srcRect/>
          <a:stretch/>
        </p:blipFill>
        <p:spPr>
          <a:xfrm>
            <a:off x="6261263" y="1653771"/>
            <a:ext cx="320040" cy="320040"/>
          </a:xfrm>
          <a:prstGeom prst="rect">
            <a:avLst/>
          </a:prstGeom>
          <a:noFill/>
          <a:ln>
            <a:noFill/>
          </a:ln>
        </p:spPr>
      </p:pic>
      <p:pic>
        <p:nvPicPr>
          <p:cNvPr id="423" name="Google Shape;423;p18" descr="Grupp med människor"/>
          <p:cNvPicPr preferRelativeResize="0"/>
          <p:nvPr/>
        </p:nvPicPr>
        <p:blipFill rotWithShape="1">
          <a:blip r:embed="rId3">
            <a:alphaModFix/>
          </a:blip>
          <a:srcRect/>
          <a:stretch/>
        </p:blipFill>
        <p:spPr>
          <a:xfrm>
            <a:off x="6560153" y="1654386"/>
            <a:ext cx="320040" cy="320040"/>
          </a:xfrm>
          <a:prstGeom prst="rect">
            <a:avLst/>
          </a:prstGeom>
          <a:noFill/>
          <a:ln>
            <a:noFill/>
          </a:ln>
        </p:spPr>
      </p:pic>
      <p:pic>
        <p:nvPicPr>
          <p:cNvPr id="424" name="Google Shape;424;p18" descr="Grupp med människor"/>
          <p:cNvPicPr preferRelativeResize="0"/>
          <p:nvPr/>
        </p:nvPicPr>
        <p:blipFill rotWithShape="1">
          <a:blip r:embed="rId3">
            <a:alphaModFix/>
          </a:blip>
          <a:srcRect/>
          <a:stretch/>
        </p:blipFill>
        <p:spPr>
          <a:xfrm>
            <a:off x="6875906" y="1663855"/>
            <a:ext cx="320040" cy="320040"/>
          </a:xfrm>
          <a:prstGeom prst="rect">
            <a:avLst/>
          </a:prstGeom>
          <a:noFill/>
          <a:ln>
            <a:noFill/>
          </a:ln>
        </p:spPr>
      </p:pic>
      <p:pic>
        <p:nvPicPr>
          <p:cNvPr id="425" name="Google Shape;425;p18" descr="Grupp med människor"/>
          <p:cNvPicPr preferRelativeResize="0"/>
          <p:nvPr/>
        </p:nvPicPr>
        <p:blipFill rotWithShape="1">
          <a:blip r:embed="rId3">
            <a:alphaModFix/>
          </a:blip>
          <a:srcRect/>
          <a:stretch/>
        </p:blipFill>
        <p:spPr>
          <a:xfrm>
            <a:off x="7193803" y="1661670"/>
            <a:ext cx="320040" cy="320040"/>
          </a:xfrm>
          <a:prstGeom prst="rect">
            <a:avLst/>
          </a:prstGeom>
          <a:noFill/>
          <a:ln>
            <a:noFill/>
          </a:ln>
        </p:spPr>
      </p:pic>
      <p:pic>
        <p:nvPicPr>
          <p:cNvPr id="426" name="Google Shape;426;p18" descr="Grupp med människor"/>
          <p:cNvPicPr preferRelativeResize="0"/>
          <p:nvPr/>
        </p:nvPicPr>
        <p:blipFill rotWithShape="1">
          <a:blip r:embed="rId3">
            <a:alphaModFix/>
          </a:blip>
          <a:srcRect/>
          <a:stretch/>
        </p:blipFill>
        <p:spPr>
          <a:xfrm>
            <a:off x="7493559" y="1669569"/>
            <a:ext cx="320040" cy="320040"/>
          </a:xfrm>
          <a:prstGeom prst="rect">
            <a:avLst/>
          </a:prstGeom>
          <a:noFill/>
          <a:ln>
            <a:noFill/>
          </a:ln>
        </p:spPr>
      </p:pic>
      <p:pic>
        <p:nvPicPr>
          <p:cNvPr id="427" name="Google Shape;427;p18" descr="Grupp med människor"/>
          <p:cNvPicPr preferRelativeResize="0"/>
          <p:nvPr/>
        </p:nvPicPr>
        <p:blipFill rotWithShape="1">
          <a:blip r:embed="rId3">
            <a:alphaModFix/>
          </a:blip>
          <a:srcRect/>
          <a:stretch/>
        </p:blipFill>
        <p:spPr>
          <a:xfrm>
            <a:off x="7791172" y="1666461"/>
            <a:ext cx="320040" cy="320040"/>
          </a:xfrm>
          <a:prstGeom prst="rect">
            <a:avLst/>
          </a:prstGeom>
          <a:noFill/>
          <a:ln>
            <a:noFill/>
          </a:ln>
        </p:spPr>
      </p:pic>
      <p:pic>
        <p:nvPicPr>
          <p:cNvPr id="428" name="Google Shape;428;p18" descr="Grupp med människor"/>
          <p:cNvPicPr preferRelativeResize="0"/>
          <p:nvPr/>
        </p:nvPicPr>
        <p:blipFill rotWithShape="1">
          <a:blip r:embed="rId3">
            <a:alphaModFix/>
          </a:blip>
          <a:srcRect/>
          <a:stretch/>
        </p:blipFill>
        <p:spPr>
          <a:xfrm>
            <a:off x="8090062" y="1667076"/>
            <a:ext cx="320040" cy="320040"/>
          </a:xfrm>
          <a:prstGeom prst="rect">
            <a:avLst/>
          </a:prstGeom>
          <a:noFill/>
          <a:ln>
            <a:noFill/>
          </a:ln>
        </p:spPr>
      </p:pic>
      <p:pic>
        <p:nvPicPr>
          <p:cNvPr id="429" name="Google Shape;429;p18" descr="Grupp med människor"/>
          <p:cNvPicPr preferRelativeResize="0"/>
          <p:nvPr/>
        </p:nvPicPr>
        <p:blipFill rotWithShape="1">
          <a:blip r:embed="rId3">
            <a:alphaModFix/>
          </a:blip>
          <a:srcRect/>
          <a:stretch/>
        </p:blipFill>
        <p:spPr>
          <a:xfrm>
            <a:off x="8405815" y="1676545"/>
            <a:ext cx="320040" cy="320040"/>
          </a:xfrm>
          <a:prstGeom prst="rect">
            <a:avLst/>
          </a:prstGeom>
          <a:noFill/>
          <a:ln>
            <a:noFill/>
          </a:ln>
        </p:spPr>
      </p:pic>
      <p:pic>
        <p:nvPicPr>
          <p:cNvPr id="430" name="Google Shape;430;p18" descr="Grupp med människor"/>
          <p:cNvPicPr preferRelativeResize="0"/>
          <p:nvPr/>
        </p:nvPicPr>
        <p:blipFill rotWithShape="1">
          <a:blip r:embed="rId3">
            <a:alphaModFix/>
          </a:blip>
          <a:srcRect/>
          <a:stretch/>
        </p:blipFill>
        <p:spPr>
          <a:xfrm>
            <a:off x="8723712" y="1674360"/>
            <a:ext cx="320040" cy="320040"/>
          </a:xfrm>
          <a:prstGeom prst="rect">
            <a:avLst/>
          </a:prstGeom>
          <a:noFill/>
          <a:ln>
            <a:noFill/>
          </a:ln>
        </p:spPr>
      </p:pic>
      <p:pic>
        <p:nvPicPr>
          <p:cNvPr id="431" name="Google Shape;431;p18" descr="Grupp med människor"/>
          <p:cNvPicPr preferRelativeResize="0"/>
          <p:nvPr/>
        </p:nvPicPr>
        <p:blipFill rotWithShape="1">
          <a:blip r:embed="rId3">
            <a:alphaModFix/>
          </a:blip>
          <a:srcRect/>
          <a:stretch/>
        </p:blipFill>
        <p:spPr>
          <a:xfrm>
            <a:off x="9023468" y="1682259"/>
            <a:ext cx="320040" cy="320040"/>
          </a:xfrm>
          <a:prstGeom prst="rect">
            <a:avLst/>
          </a:prstGeom>
          <a:noFill/>
          <a:ln>
            <a:noFill/>
          </a:ln>
        </p:spPr>
      </p:pic>
      <p:pic>
        <p:nvPicPr>
          <p:cNvPr id="432" name="Google Shape;432;p18" descr="Grupp med människor"/>
          <p:cNvPicPr preferRelativeResize="0"/>
          <p:nvPr/>
        </p:nvPicPr>
        <p:blipFill rotWithShape="1">
          <a:blip r:embed="rId3">
            <a:alphaModFix/>
          </a:blip>
          <a:srcRect/>
          <a:stretch/>
        </p:blipFill>
        <p:spPr>
          <a:xfrm>
            <a:off x="9318071" y="1676545"/>
            <a:ext cx="320040" cy="320040"/>
          </a:xfrm>
          <a:prstGeom prst="rect">
            <a:avLst/>
          </a:prstGeom>
          <a:noFill/>
          <a:ln>
            <a:noFill/>
          </a:ln>
        </p:spPr>
      </p:pic>
      <p:pic>
        <p:nvPicPr>
          <p:cNvPr id="433" name="Google Shape;433;p18" descr="Grupp med människor"/>
          <p:cNvPicPr preferRelativeResize="0"/>
          <p:nvPr/>
        </p:nvPicPr>
        <p:blipFill rotWithShape="1">
          <a:blip r:embed="rId3">
            <a:alphaModFix/>
          </a:blip>
          <a:srcRect/>
          <a:stretch/>
        </p:blipFill>
        <p:spPr>
          <a:xfrm>
            <a:off x="9616961" y="1677160"/>
            <a:ext cx="320040" cy="320040"/>
          </a:xfrm>
          <a:prstGeom prst="rect">
            <a:avLst/>
          </a:prstGeom>
          <a:noFill/>
          <a:ln>
            <a:noFill/>
          </a:ln>
        </p:spPr>
      </p:pic>
      <p:pic>
        <p:nvPicPr>
          <p:cNvPr id="434" name="Google Shape;434;p18" descr="Grupp med människor"/>
          <p:cNvPicPr preferRelativeResize="0"/>
          <p:nvPr/>
        </p:nvPicPr>
        <p:blipFill rotWithShape="1">
          <a:blip r:embed="rId3">
            <a:alphaModFix/>
          </a:blip>
          <a:srcRect/>
          <a:stretch/>
        </p:blipFill>
        <p:spPr>
          <a:xfrm>
            <a:off x="9932714" y="1686629"/>
            <a:ext cx="320040" cy="320040"/>
          </a:xfrm>
          <a:prstGeom prst="rect">
            <a:avLst/>
          </a:prstGeom>
          <a:noFill/>
          <a:ln>
            <a:noFill/>
          </a:ln>
        </p:spPr>
      </p:pic>
      <p:pic>
        <p:nvPicPr>
          <p:cNvPr id="435" name="Google Shape;435;p18" descr="Grupp med människor"/>
          <p:cNvPicPr preferRelativeResize="0"/>
          <p:nvPr/>
        </p:nvPicPr>
        <p:blipFill rotWithShape="1">
          <a:blip r:embed="rId3">
            <a:alphaModFix/>
          </a:blip>
          <a:srcRect/>
          <a:stretch/>
        </p:blipFill>
        <p:spPr>
          <a:xfrm>
            <a:off x="10250611" y="1684444"/>
            <a:ext cx="320040" cy="320040"/>
          </a:xfrm>
          <a:prstGeom prst="rect">
            <a:avLst/>
          </a:prstGeom>
          <a:noFill/>
          <a:ln>
            <a:noFill/>
          </a:ln>
        </p:spPr>
      </p:pic>
      <p:pic>
        <p:nvPicPr>
          <p:cNvPr id="436" name="Google Shape;436;p18" descr="Grupp med människor"/>
          <p:cNvPicPr preferRelativeResize="0"/>
          <p:nvPr/>
        </p:nvPicPr>
        <p:blipFill rotWithShape="1">
          <a:blip r:embed="rId3">
            <a:alphaModFix/>
          </a:blip>
          <a:srcRect/>
          <a:stretch/>
        </p:blipFill>
        <p:spPr>
          <a:xfrm>
            <a:off x="10550367" y="1692343"/>
            <a:ext cx="320040" cy="320040"/>
          </a:xfrm>
          <a:prstGeom prst="rect">
            <a:avLst/>
          </a:prstGeom>
          <a:noFill/>
          <a:ln>
            <a:noFill/>
          </a:ln>
        </p:spPr>
      </p:pic>
      <p:pic>
        <p:nvPicPr>
          <p:cNvPr id="437" name="Google Shape;437;p18" descr="Grupp med människor"/>
          <p:cNvPicPr preferRelativeResize="0"/>
          <p:nvPr/>
        </p:nvPicPr>
        <p:blipFill rotWithShape="1">
          <a:blip r:embed="rId3">
            <a:alphaModFix/>
          </a:blip>
          <a:srcRect/>
          <a:stretch/>
        </p:blipFill>
        <p:spPr>
          <a:xfrm>
            <a:off x="10847980" y="1689235"/>
            <a:ext cx="320040" cy="320040"/>
          </a:xfrm>
          <a:prstGeom prst="rect">
            <a:avLst/>
          </a:prstGeom>
          <a:noFill/>
          <a:ln>
            <a:noFill/>
          </a:ln>
        </p:spPr>
      </p:pic>
      <p:pic>
        <p:nvPicPr>
          <p:cNvPr id="438" name="Google Shape;438;p18" descr="Grupp med människor"/>
          <p:cNvPicPr preferRelativeResize="0"/>
          <p:nvPr/>
        </p:nvPicPr>
        <p:blipFill rotWithShape="1">
          <a:blip r:embed="rId3">
            <a:alphaModFix/>
          </a:blip>
          <a:srcRect/>
          <a:stretch/>
        </p:blipFill>
        <p:spPr>
          <a:xfrm>
            <a:off x="11146870" y="1689850"/>
            <a:ext cx="320040" cy="320040"/>
          </a:xfrm>
          <a:prstGeom prst="rect">
            <a:avLst/>
          </a:prstGeom>
          <a:noFill/>
          <a:ln>
            <a:noFill/>
          </a:ln>
        </p:spPr>
      </p:pic>
      <p:pic>
        <p:nvPicPr>
          <p:cNvPr id="439" name="Google Shape;439;p18" descr="Grupp med människor"/>
          <p:cNvPicPr preferRelativeResize="0"/>
          <p:nvPr/>
        </p:nvPicPr>
        <p:blipFill rotWithShape="1">
          <a:blip r:embed="rId3">
            <a:alphaModFix/>
          </a:blip>
          <a:srcRect/>
          <a:stretch/>
        </p:blipFill>
        <p:spPr>
          <a:xfrm>
            <a:off x="11462623" y="1699319"/>
            <a:ext cx="320040" cy="320040"/>
          </a:xfrm>
          <a:prstGeom prst="rect">
            <a:avLst/>
          </a:prstGeom>
          <a:noFill/>
          <a:ln>
            <a:noFill/>
          </a:ln>
        </p:spPr>
      </p:pic>
      <p:pic>
        <p:nvPicPr>
          <p:cNvPr id="440" name="Google Shape;440;p18" descr="Grupp med människor"/>
          <p:cNvPicPr preferRelativeResize="0"/>
          <p:nvPr/>
        </p:nvPicPr>
        <p:blipFill rotWithShape="1">
          <a:blip r:embed="rId3">
            <a:alphaModFix/>
          </a:blip>
          <a:srcRect/>
          <a:stretch/>
        </p:blipFill>
        <p:spPr>
          <a:xfrm>
            <a:off x="11780520" y="1697134"/>
            <a:ext cx="320040" cy="320040"/>
          </a:xfrm>
          <a:prstGeom prst="rect">
            <a:avLst/>
          </a:prstGeom>
          <a:noFill/>
          <a:ln>
            <a:noFill/>
          </a:ln>
        </p:spPr>
      </p:pic>
      <p:pic>
        <p:nvPicPr>
          <p:cNvPr id="441" name="Google Shape;441;p18" descr="Grupp med människor"/>
          <p:cNvPicPr preferRelativeResize="0"/>
          <p:nvPr/>
        </p:nvPicPr>
        <p:blipFill rotWithShape="1">
          <a:blip r:embed="rId3">
            <a:alphaModFix/>
          </a:blip>
          <a:srcRect/>
          <a:stretch/>
        </p:blipFill>
        <p:spPr>
          <a:xfrm>
            <a:off x="127363" y="1943618"/>
            <a:ext cx="320040" cy="320040"/>
          </a:xfrm>
          <a:prstGeom prst="rect">
            <a:avLst/>
          </a:prstGeom>
          <a:noFill/>
          <a:ln>
            <a:noFill/>
          </a:ln>
        </p:spPr>
      </p:pic>
      <p:pic>
        <p:nvPicPr>
          <p:cNvPr id="442" name="Google Shape;442;p18" descr="Grupp med människor"/>
          <p:cNvPicPr preferRelativeResize="0"/>
          <p:nvPr/>
        </p:nvPicPr>
        <p:blipFill rotWithShape="1">
          <a:blip r:embed="rId3">
            <a:alphaModFix/>
          </a:blip>
          <a:srcRect/>
          <a:stretch/>
        </p:blipFill>
        <p:spPr>
          <a:xfrm>
            <a:off x="426253" y="1944233"/>
            <a:ext cx="320040" cy="320040"/>
          </a:xfrm>
          <a:prstGeom prst="rect">
            <a:avLst/>
          </a:prstGeom>
          <a:noFill/>
          <a:ln>
            <a:noFill/>
          </a:ln>
        </p:spPr>
      </p:pic>
      <p:pic>
        <p:nvPicPr>
          <p:cNvPr id="443" name="Google Shape;443;p18" descr="Grupp med människor"/>
          <p:cNvPicPr preferRelativeResize="0"/>
          <p:nvPr/>
        </p:nvPicPr>
        <p:blipFill rotWithShape="1">
          <a:blip r:embed="rId3">
            <a:alphaModFix/>
          </a:blip>
          <a:srcRect/>
          <a:stretch/>
        </p:blipFill>
        <p:spPr>
          <a:xfrm>
            <a:off x="742006" y="1953702"/>
            <a:ext cx="320040" cy="320040"/>
          </a:xfrm>
          <a:prstGeom prst="rect">
            <a:avLst/>
          </a:prstGeom>
          <a:noFill/>
          <a:ln>
            <a:noFill/>
          </a:ln>
        </p:spPr>
      </p:pic>
      <p:pic>
        <p:nvPicPr>
          <p:cNvPr id="444" name="Google Shape;444;p18" descr="Grupp med människor"/>
          <p:cNvPicPr preferRelativeResize="0"/>
          <p:nvPr/>
        </p:nvPicPr>
        <p:blipFill rotWithShape="1">
          <a:blip r:embed="rId3">
            <a:alphaModFix/>
          </a:blip>
          <a:srcRect/>
          <a:stretch/>
        </p:blipFill>
        <p:spPr>
          <a:xfrm>
            <a:off x="1059903" y="1951517"/>
            <a:ext cx="320040" cy="320040"/>
          </a:xfrm>
          <a:prstGeom prst="rect">
            <a:avLst/>
          </a:prstGeom>
          <a:noFill/>
          <a:ln>
            <a:noFill/>
          </a:ln>
        </p:spPr>
      </p:pic>
      <p:pic>
        <p:nvPicPr>
          <p:cNvPr id="445" name="Google Shape;445;p18" descr="Grupp med människor"/>
          <p:cNvPicPr preferRelativeResize="0"/>
          <p:nvPr/>
        </p:nvPicPr>
        <p:blipFill rotWithShape="1">
          <a:blip r:embed="rId3">
            <a:alphaModFix/>
          </a:blip>
          <a:srcRect/>
          <a:stretch/>
        </p:blipFill>
        <p:spPr>
          <a:xfrm>
            <a:off x="1359659" y="1959416"/>
            <a:ext cx="320040" cy="320040"/>
          </a:xfrm>
          <a:prstGeom prst="rect">
            <a:avLst/>
          </a:prstGeom>
          <a:noFill/>
          <a:ln>
            <a:noFill/>
          </a:ln>
        </p:spPr>
      </p:pic>
      <p:pic>
        <p:nvPicPr>
          <p:cNvPr id="446" name="Google Shape;446;p18" descr="Grupp med människor"/>
          <p:cNvPicPr preferRelativeResize="0"/>
          <p:nvPr/>
        </p:nvPicPr>
        <p:blipFill rotWithShape="1">
          <a:blip r:embed="rId3">
            <a:alphaModFix/>
          </a:blip>
          <a:srcRect/>
          <a:stretch/>
        </p:blipFill>
        <p:spPr>
          <a:xfrm>
            <a:off x="1657272" y="1956308"/>
            <a:ext cx="320040" cy="320040"/>
          </a:xfrm>
          <a:prstGeom prst="rect">
            <a:avLst/>
          </a:prstGeom>
          <a:noFill/>
          <a:ln>
            <a:noFill/>
          </a:ln>
        </p:spPr>
      </p:pic>
      <p:pic>
        <p:nvPicPr>
          <p:cNvPr id="447" name="Google Shape;447;p18" descr="Grupp med människor"/>
          <p:cNvPicPr preferRelativeResize="0"/>
          <p:nvPr/>
        </p:nvPicPr>
        <p:blipFill rotWithShape="1">
          <a:blip r:embed="rId3">
            <a:alphaModFix/>
          </a:blip>
          <a:srcRect/>
          <a:stretch/>
        </p:blipFill>
        <p:spPr>
          <a:xfrm>
            <a:off x="1956162" y="1956923"/>
            <a:ext cx="320040" cy="320040"/>
          </a:xfrm>
          <a:prstGeom prst="rect">
            <a:avLst/>
          </a:prstGeom>
          <a:noFill/>
          <a:ln>
            <a:noFill/>
          </a:ln>
        </p:spPr>
      </p:pic>
      <p:pic>
        <p:nvPicPr>
          <p:cNvPr id="448" name="Google Shape;448;p18" descr="Grupp med människor"/>
          <p:cNvPicPr preferRelativeResize="0"/>
          <p:nvPr/>
        </p:nvPicPr>
        <p:blipFill rotWithShape="1">
          <a:blip r:embed="rId3">
            <a:alphaModFix/>
          </a:blip>
          <a:srcRect/>
          <a:stretch/>
        </p:blipFill>
        <p:spPr>
          <a:xfrm>
            <a:off x="2271915" y="1966392"/>
            <a:ext cx="320040" cy="320040"/>
          </a:xfrm>
          <a:prstGeom prst="rect">
            <a:avLst/>
          </a:prstGeom>
          <a:noFill/>
          <a:ln>
            <a:noFill/>
          </a:ln>
        </p:spPr>
      </p:pic>
      <p:pic>
        <p:nvPicPr>
          <p:cNvPr id="449" name="Google Shape;449;p18" descr="Grupp med människor"/>
          <p:cNvPicPr preferRelativeResize="0"/>
          <p:nvPr/>
        </p:nvPicPr>
        <p:blipFill rotWithShape="1">
          <a:blip r:embed="rId3">
            <a:alphaModFix/>
          </a:blip>
          <a:srcRect/>
          <a:stretch/>
        </p:blipFill>
        <p:spPr>
          <a:xfrm>
            <a:off x="2589812" y="1964207"/>
            <a:ext cx="320040" cy="320040"/>
          </a:xfrm>
          <a:prstGeom prst="rect">
            <a:avLst/>
          </a:prstGeom>
          <a:noFill/>
          <a:ln>
            <a:noFill/>
          </a:ln>
        </p:spPr>
      </p:pic>
      <p:pic>
        <p:nvPicPr>
          <p:cNvPr id="450" name="Google Shape;450;p18" descr="Grupp med människor"/>
          <p:cNvPicPr preferRelativeResize="0"/>
          <p:nvPr/>
        </p:nvPicPr>
        <p:blipFill rotWithShape="1">
          <a:blip r:embed="rId3">
            <a:alphaModFix/>
          </a:blip>
          <a:srcRect/>
          <a:stretch/>
        </p:blipFill>
        <p:spPr>
          <a:xfrm>
            <a:off x="2889568" y="1972106"/>
            <a:ext cx="320040" cy="320040"/>
          </a:xfrm>
          <a:prstGeom prst="rect">
            <a:avLst/>
          </a:prstGeom>
          <a:noFill/>
          <a:ln>
            <a:noFill/>
          </a:ln>
        </p:spPr>
      </p:pic>
      <p:pic>
        <p:nvPicPr>
          <p:cNvPr id="451" name="Google Shape;451;p18" descr="Grupp med människor"/>
          <p:cNvPicPr preferRelativeResize="0"/>
          <p:nvPr/>
        </p:nvPicPr>
        <p:blipFill rotWithShape="1">
          <a:blip r:embed="rId3">
            <a:alphaModFix/>
          </a:blip>
          <a:srcRect/>
          <a:stretch/>
        </p:blipFill>
        <p:spPr>
          <a:xfrm>
            <a:off x="3184171" y="1966392"/>
            <a:ext cx="320040" cy="320040"/>
          </a:xfrm>
          <a:prstGeom prst="rect">
            <a:avLst/>
          </a:prstGeom>
          <a:noFill/>
          <a:ln>
            <a:noFill/>
          </a:ln>
        </p:spPr>
      </p:pic>
      <p:pic>
        <p:nvPicPr>
          <p:cNvPr id="452" name="Google Shape;452;p18" descr="Grupp med människor"/>
          <p:cNvPicPr preferRelativeResize="0"/>
          <p:nvPr/>
        </p:nvPicPr>
        <p:blipFill rotWithShape="1">
          <a:blip r:embed="rId3">
            <a:alphaModFix/>
          </a:blip>
          <a:srcRect/>
          <a:stretch/>
        </p:blipFill>
        <p:spPr>
          <a:xfrm>
            <a:off x="3483061" y="1967007"/>
            <a:ext cx="320040" cy="320040"/>
          </a:xfrm>
          <a:prstGeom prst="rect">
            <a:avLst/>
          </a:prstGeom>
          <a:noFill/>
          <a:ln>
            <a:noFill/>
          </a:ln>
        </p:spPr>
      </p:pic>
      <p:pic>
        <p:nvPicPr>
          <p:cNvPr id="453" name="Google Shape;453;p18" descr="Grupp med människor"/>
          <p:cNvPicPr preferRelativeResize="0"/>
          <p:nvPr/>
        </p:nvPicPr>
        <p:blipFill rotWithShape="1">
          <a:blip r:embed="rId3">
            <a:alphaModFix/>
          </a:blip>
          <a:srcRect/>
          <a:stretch/>
        </p:blipFill>
        <p:spPr>
          <a:xfrm>
            <a:off x="3798814" y="1976476"/>
            <a:ext cx="320040" cy="320040"/>
          </a:xfrm>
          <a:prstGeom prst="rect">
            <a:avLst/>
          </a:prstGeom>
          <a:noFill/>
          <a:ln>
            <a:noFill/>
          </a:ln>
        </p:spPr>
      </p:pic>
      <p:pic>
        <p:nvPicPr>
          <p:cNvPr id="454" name="Google Shape;454;p18" descr="Grupp med människor"/>
          <p:cNvPicPr preferRelativeResize="0"/>
          <p:nvPr/>
        </p:nvPicPr>
        <p:blipFill rotWithShape="1">
          <a:blip r:embed="rId3">
            <a:alphaModFix/>
          </a:blip>
          <a:srcRect/>
          <a:stretch/>
        </p:blipFill>
        <p:spPr>
          <a:xfrm>
            <a:off x="4116711" y="1974291"/>
            <a:ext cx="320040" cy="320040"/>
          </a:xfrm>
          <a:prstGeom prst="rect">
            <a:avLst/>
          </a:prstGeom>
          <a:noFill/>
          <a:ln>
            <a:noFill/>
          </a:ln>
        </p:spPr>
      </p:pic>
      <p:pic>
        <p:nvPicPr>
          <p:cNvPr id="455" name="Google Shape;455;p18" descr="Grupp med människor"/>
          <p:cNvPicPr preferRelativeResize="0"/>
          <p:nvPr/>
        </p:nvPicPr>
        <p:blipFill rotWithShape="1">
          <a:blip r:embed="rId3">
            <a:alphaModFix/>
          </a:blip>
          <a:srcRect/>
          <a:stretch/>
        </p:blipFill>
        <p:spPr>
          <a:xfrm>
            <a:off x="4416467" y="1982190"/>
            <a:ext cx="320040" cy="320040"/>
          </a:xfrm>
          <a:prstGeom prst="rect">
            <a:avLst/>
          </a:prstGeom>
          <a:noFill/>
          <a:ln>
            <a:noFill/>
          </a:ln>
        </p:spPr>
      </p:pic>
      <p:pic>
        <p:nvPicPr>
          <p:cNvPr id="456" name="Google Shape;456;p18" descr="Grupp med människor"/>
          <p:cNvPicPr preferRelativeResize="0"/>
          <p:nvPr/>
        </p:nvPicPr>
        <p:blipFill rotWithShape="1">
          <a:blip r:embed="rId3">
            <a:alphaModFix/>
          </a:blip>
          <a:srcRect/>
          <a:stretch/>
        </p:blipFill>
        <p:spPr>
          <a:xfrm>
            <a:off x="4714080" y="1979082"/>
            <a:ext cx="320040" cy="320040"/>
          </a:xfrm>
          <a:prstGeom prst="rect">
            <a:avLst/>
          </a:prstGeom>
          <a:noFill/>
          <a:ln>
            <a:noFill/>
          </a:ln>
        </p:spPr>
      </p:pic>
      <p:pic>
        <p:nvPicPr>
          <p:cNvPr id="457" name="Google Shape;457;p18" descr="Grupp med människor"/>
          <p:cNvPicPr preferRelativeResize="0"/>
          <p:nvPr/>
        </p:nvPicPr>
        <p:blipFill rotWithShape="1">
          <a:blip r:embed="rId3">
            <a:alphaModFix/>
          </a:blip>
          <a:srcRect/>
          <a:stretch/>
        </p:blipFill>
        <p:spPr>
          <a:xfrm>
            <a:off x="5012970" y="1979697"/>
            <a:ext cx="320040" cy="320040"/>
          </a:xfrm>
          <a:prstGeom prst="rect">
            <a:avLst/>
          </a:prstGeom>
          <a:noFill/>
          <a:ln>
            <a:noFill/>
          </a:ln>
        </p:spPr>
      </p:pic>
      <p:pic>
        <p:nvPicPr>
          <p:cNvPr id="458" name="Google Shape;458;p18" descr="Grupp med människor"/>
          <p:cNvPicPr preferRelativeResize="0"/>
          <p:nvPr/>
        </p:nvPicPr>
        <p:blipFill rotWithShape="1">
          <a:blip r:embed="rId3">
            <a:alphaModFix/>
          </a:blip>
          <a:srcRect/>
          <a:stretch/>
        </p:blipFill>
        <p:spPr>
          <a:xfrm>
            <a:off x="5328723" y="1989166"/>
            <a:ext cx="320040" cy="320040"/>
          </a:xfrm>
          <a:prstGeom prst="rect">
            <a:avLst/>
          </a:prstGeom>
          <a:noFill/>
          <a:ln>
            <a:noFill/>
          </a:ln>
        </p:spPr>
      </p:pic>
      <p:pic>
        <p:nvPicPr>
          <p:cNvPr id="459" name="Google Shape;459;p18" descr="Grupp med människor"/>
          <p:cNvPicPr preferRelativeResize="0"/>
          <p:nvPr/>
        </p:nvPicPr>
        <p:blipFill rotWithShape="1">
          <a:blip r:embed="rId3">
            <a:alphaModFix/>
          </a:blip>
          <a:srcRect/>
          <a:stretch/>
        </p:blipFill>
        <p:spPr>
          <a:xfrm>
            <a:off x="5646620" y="1986981"/>
            <a:ext cx="320040" cy="320040"/>
          </a:xfrm>
          <a:prstGeom prst="rect">
            <a:avLst/>
          </a:prstGeom>
          <a:noFill/>
          <a:ln>
            <a:noFill/>
          </a:ln>
        </p:spPr>
      </p:pic>
      <p:pic>
        <p:nvPicPr>
          <p:cNvPr id="460" name="Google Shape;460;p18" descr="Grupp med människor"/>
          <p:cNvPicPr preferRelativeResize="0"/>
          <p:nvPr/>
        </p:nvPicPr>
        <p:blipFill rotWithShape="1">
          <a:blip r:embed="rId3">
            <a:alphaModFix/>
          </a:blip>
          <a:srcRect/>
          <a:stretch/>
        </p:blipFill>
        <p:spPr>
          <a:xfrm>
            <a:off x="5946376" y="1994880"/>
            <a:ext cx="320040" cy="320040"/>
          </a:xfrm>
          <a:prstGeom prst="rect">
            <a:avLst/>
          </a:prstGeom>
          <a:noFill/>
          <a:ln>
            <a:noFill/>
          </a:ln>
        </p:spPr>
      </p:pic>
      <p:pic>
        <p:nvPicPr>
          <p:cNvPr id="461" name="Google Shape;461;p18" descr="Grupp med människor"/>
          <p:cNvPicPr preferRelativeResize="0"/>
          <p:nvPr/>
        </p:nvPicPr>
        <p:blipFill rotWithShape="1">
          <a:blip r:embed="rId3">
            <a:alphaModFix/>
          </a:blip>
          <a:srcRect/>
          <a:stretch/>
        </p:blipFill>
        <p:spPr>
          <a:xfrm>
            <a:off x="6261263" y="1989166"/>
            <a:ext cx="320040" cy="320040"/>
          </a:xfrm>
          <a:prstGeom prst="rect">
            <a:avLst/>
          </a:prstGeom>
          <a:noFill/>
          <a:ln>
            <a:noFill/>
          </a:ln>
        </p:spPr>
      </p:pic>
      <p:pic>
        <p:nvPicPr>
          <p:cNvPr id="462" name="Google Shape;462;p18" descr="Grupp med människor"/>
          <p:cNvPicPr preferRelativeResize="0"/>
          <p:nvPr/>
        </p:nvPicPr>
        <p:blipFill rotWithShape="1">
          <a:blip r:embed="rId3">
            <a:alphaModFix/>
          </a:blip>
          <a:srcRect/>
          <a:stretch/>
        </p:blipFill>
        <p:spPr>
          <a:xfrm>
            <a:off x="6560153" y="1989781"/>
            <a:ext cx="320040" cy="320040"/>
          </a:xfrm>
          <a:prstGeom prst="rect">
            <a:avLst/>
          </a:prstGeom>
          <a:noFill/>
          <a:ln>
            <a:noFill/>
          </a:ln>
        </p:spPr>
      </p:pic>
      <p:pic>
        <p:nvPicPr>
          <p:cNvPr id="463" name="Google Shape;463;p18" descr="Grupp med människor"/>
          <p:cNvPicPr preferRelativeResize="0"/>
          <p:nvPr/>
        </p:nvPicPr>
        <p:blipFill rotWithShape="1">
          <a:blip r:embed="rId3">
            <a:alphaModFix/>
          </a:blip>
          <a:srcRect/>
          <a:stretch/>
        </p:blipFill>
        <p:spPr>
          <a:xfrm>
            <a:off x="6875906" y="1999250"/>
            <a:ext cx="320040" cy="320040"/>
          </a:xfrm>
          <a:prstGeom prst="rect">
            <a:avLst/>
          </a:prstGeom>
          <a:noFill/>
          <a:ln>
            <a:noFill/>
          </a:ln>
        </p:spPr>
      </p:pic>
      <p:pic>
        <p:nvPicPr>
          <p:cNvPr id="464" name="Google Shape;464;p18" descr="Grupp med människor"/>
          <p:cNvPicPr preferRelativeResize="0"/>
          <p:nvPr/>
        </p:nvPicPr>
        <p:blipFill rotWithShape="1">
          <a:blip r:embed="rId3">
            <a:alphaModFix/>
          </a:blip>
          <a:srcRect/>
          <a:stretch/>
        </p:blipFill>
        <p:spPr>
          <a:xfrm>
            <a:off x="7193803" y="1997065"/>
            <a:ext cx="320040" cy="320040"/>
          </a:xfrm>
          <a:prstGeom prst="rect">
            <a:avLst/>
          </a:prstGeom>
          <a:noFill/>
          <a:ln>
            <a:noFill/>
          </a:ln>
        </p:spPr>
      </p:pic>
      <p:pic>
        <p:nvPicPr>
          <p:cNvPr id="465" name="Google Shape;465;p18" descr="Grupp med människor"/>
          <p:cNvPicPr preferRelativeResize="0"/>
          <p:nvPr/>
        </p:nvPicPr>
        <p:blipFill rotWithShape="1">
          <a:blip r:embed="rId3">
            <a:alphaModFix/>
          </a:blip>
          <a:srcRect/>
          <a:stretch/>
        </p:blipFill>
        <p:spPr>
          <a:xfrm>
            <a:off x="7493559" y="2004964"/>
            <a:ext cx="320040" cy="320040"/>
          </a:xfrm>
          <a:prstGeom prst="rect">
            <a:avLst/>
          </a:prstGeom>
          <a:noFill/>
          <a:ln>
            <a:noFill/>
          </a:ln>
        </p:spPr>
      </p:pic>
      <p:pic>
        <p:nvPicPr>
          <p:cNvPr id="466" name="Google Shape;466;p18" descr="Grupp med människor"/>
          <p:cNvPicPr preferRelativeResize="0"/>
          <p:nvPr/>
        </p:nvPicPr>
        <p:blipFill rotWithShape="1">
          <a:blip r:embed="rId3">
            <a:alphaModFix/>
          </a:blip>
          <a:srcRect/>
          <a:stretch/>
        </p:blipFill>
        <p:spPr>
          <a:xfrm>
            <a:off x="7791172" y="2001856"/>
            <a:ext cx="320040" cy="320040"/>
          </a:xfrm>
          <a:prstGeom prst="rect">
            <a:avLst/>
          </a:prstGeom>
          <a:noFill/>
          <a:ln>
            <a:noFill/>
          </a:ln>
        </p:spPr>
      </p:pic>
      <p:pic>
        <p:nvPicPr>
          <p:cNvPr id="467" name="Google Shape;467;p18" descr="Grupp med människor"/>
          <p:cNvPicPr preferRelativeResize="0"/>
          <p:nvPr/>
        </p:nvPicPr>
        <p:blipFill rotWithShape="1">
          <a:blip r:embed="rId3">
            <a:alphaModFix/>
          </a:blip>
          <a:srcRect/>
          <a:stretch/>
        </p:blipFill>
        <p:spPr>
          <a:xfrm>
            <a:off x="8090062" y="2002471"/>
            <a:ext cx="320040" cy="320040"/>
          </a:xfrm>
          <a:prstGeom prst="rect">
            <a:avLst/>
          </a:prstGeom>
          <a:noFill/>
          <a:ln>
            <a:noFill/>
          </a:ln>
        </p:spPr>
      </p:pic>
      <p:pic>
        <p:nvPicPr>
          <p:cNvPr id="468" name="Google Shape;468;p18" descr="Grupp med människor"/>
          <p:cNvPicPr preferRelativeResize="0"/>
          <p:nvPr/>
        </p:nvPicPr>
        <p:blipFill rotWithShape="1">
          <a:blip r:embed="rId3">
            <a:alphaModFix/>
          </a:blip>
          <a:srcRect/>
          <a:stretch/>
        </p:blipFill>
        <p:spPr>
          <a:xfrm>
            <a:off x="8405815" y="2011940"/>
            <a:ext cx="320040" cy="320040"/>
          </a:xfrm>
          <a:prstGeom prst="rect">
            <a:avLst/>
          </a:prstGeom>
          <a:noFill/>
          <a:ln>
            <a:noFill/>
          </a:ln>
        </p:spPr>
      </p:pic>
      <p:pic>
        <p:nvPicPr>
          <p:cNvPr id="469" name="Google Shape;469;p18" descr="Grupp med människor"/>
          <p:cNvPicPr preferRelativeResize="0"/>
          <p:nvPr/>
        </p:nvPicPr>
        <p:blipFill rotWithShape="1">
          <a:blip r:embed="rId3">
            <a:alphaModFix/>
          </a:blip>
          <a:srcRect/>
          <a:stretch/>
        </p:blipFill>
        <p:spPr>
          <a:xfrm>
            <a:off x="8723712" y="2009755"/>
            <a:ext cx="320040" cy="320040"/>
          </a:xfrm>
          <a:prstGeom prst="rect">
            <a:avLst/>
          </a:prstGeom>
          <a:noFill/>
          <a:ln>
            <a:noFill/>
          </a:ln>
        </p:spPr>
      </p:pic>
      <p:pic>
        <p:nvPicPr>
          <p:cNvPr id="470" name="Google Shape;470;p18" descr="Grupp med människor"/>
          <p:cNvPicPr preferRelativeResize="0"/>
          <p:nvPr/>
        </p:nvPicPr>
        <p:blipFill rotWithShape="1">
          <a:blip r:embed="rId3">
            <a:alphaModFix/>
          </a:blip>
          <a:srcRect/>
          <a:stretch/>
        </p:blipFill>
        <p:spPr>
          <a:xfrm>
            <a:off x="9023468" y="2017654"/>
            <a:ext cx="320040" cy="320040"/>
          </a:xfrm>
          <a:prstGeom prst="rect">
            <a:avLst/>
          </a:prstGeom>
          <a:noFill/>
          <a:ln>
            <a:noFill/>
          </a:ln>
        </p:spPr>
      </p:pic>
      <p:pic>
        <p:nvPicPr>
          <p:cNvPr id="471" name="Google Shape;471;p18" descr="Grupp med människor"/>
          <p:cNvPicPr preferRelativeResize="0"/>
          <p:nvPr/>
        </p:nvPicPr>
        <p:blipFill rotWithShape="1">
          <a:blip r:embed="rId3">
            <a:alphaModFix/>
          </a:blip>
          <a:srcRect/>
          <a:stretch/>
        </p:blipFill>
        <p:spPr>
          <a:xfrm>
            <a:off x="9318071" y="2011940"/>
            <a:ext cx="320040" cy="320040"/>
          </a:xfrm>
          <a:prstGeom prst="rect">
            <a:avLst/>
          </a:prstGeom>
          <a:noFill/>
          <a:ln>
            <a:noFill/>
          </a:ln>
        </p:spPr>
      </p:pic>
      <p:pic>
        <p:nvPicPr>
          <p:cNvPr id="472" name="Google Shape;472;p18" descr="Grupp med människor"/>
          <p:cNvPicPr preferRelativeResize="0"/>
          <p:nvPr/>
        </p:nvPicPr>
        <p:blipFill rotWithShape="1">
          <a:blip r:embed="rId3">
            <a:alphaModFix/>
          </a:blip>
          <a:srcRect/>
          <a:stretch/>
        </p:blipFill>
        <p:spPr>
          <a:xfrm>
            <a:off x="9616961" y="2012555"/>
            <a:ext cx="320040" cy="320040"/>
          </a:xfrm>
          <a:prstGeom prst="rect">
            <a:avLst/>
          </a:prstGeom>
          <a:noFill/>
          <a:ln>
            <a:noFill/>
          </a:ln>
        </p:spPr>
      </p:pic>
      <p:pic>
        <p:nvPicPr>
          <p:cNvPr id="473" name="Google Shape;473;p18" descr="Grupp med människor"/>
          <p:cNvPicPr preferRelativeResize="0"/>
          <p:nvPr/>
        </p:nvPicPr>
        <p:blipFill rotWithShape="1">
          <a:blip r:embed="rId3">
            <a:alphaModFix/>
          </a:blip>
          <a:srcRect/>
          <a:stretch/>
        </p:blipFill>
        <p:spPr>
          <a:xfrm>
            <a:off x="9932714" y="2022024"/>
            <a:ext cx="320040" cy="320040"/>
          </a:xfrm>
          <a:prstGeom prst="rect">
            <a:avLst/>
          </a:prstGeom>
          <a:noFill/>
          <a:ln>
            <a:noFill/>
          </a:ln>
        </p:spPr>
      </p:pic>
      <p:pic>
        <p:nvPicPr>
          <p:cNvPr id="474" name="Google Shape;474;p18" descr="Grupp med människor"/>
          <p:cNvPicPr preferRelativeResize="0"/>
          <p:nvPr/>
        </p:nvPicPr>
        <p:blipFill rotWithShape="1">
          <a:blip r:embed="rId3">
            <a:alphaModFix/>
          </a:blip>
          <a:srcRect/>
          <a:stretch/>
        </p:blipFill>
        <p:spPr>
          <a:xfrm>
            <a:off x="10250611" y="2019839"/>
            <a:ext cx="320040" cy="320040"/>
          </a:xfrm>
          <a:prstGeom prst="rect">
            <a:avLst/>
          </a:prstGeom>
          <a:noFill/>
          <a:ln>
            <a:noFill/>
          </a:ln>
        </p:spPr>
      </p:pic>
      <p:pic>
        <p:nvPicPr>
          <p:cNvPr id="475" name="Google Shape;475;p18" descr="Grupp med människor"/>
          <p:cNvPicPr preferRelativeResize="0"/>
          <p:nvPr/>
        </p:nvPicPr>
        <p:blipFill rotWithShape="1">
          <a:blip r:embed="rId3">
            <a:alphaModFix/>
          </a:blip>
          <a:srcRect/>
          <a:stretch/>
        </p:blipFill>
        <p:spPr>
          <a:xfrm>
            <a:off x="10550367" y="2027738"/>
            <a:ext cx="320040" cy="320040"/>
          </a:xfrm>
          <a:prstGeom prst="rect">
            <a:avLst/>
          </a:prstGeom>
          <a:noFill/>
          <a:ln>
            <a:noFill/>
          </a:ln>
        </p:spPr>
      </p:pic>
      <p:pic>
        <p:nvPicPr>
          <p:cNvPr id="476" name="Google Shape;476;p18" descr="Grupp med människor"/>
          <p:cNvPicPr preferRelativeResize="0"/>
          <p:nvPr/>
        </p:nvPicPr>
        <p:blipFill rotWithShape="1">
          <a:blip r:embed="rId3">
            <a:alphaModFix/>
          </a:blip>
          <a:srcRect/>
          <a:stretch/>
        </p:blipFill>
        <p:spPr>
          <a:xfrm>
            <a:off x="10847980" y="2024630"/>
            <a:ext cx="320040" cy="320040"/>
          </a:xfrm>
          <a:prstGeom prst="rect">
            <a:avLst/>
          </a:prstGeom>
          <a:noFill/>
          <a:ln>
            <a:noFill/>
          </a:ln>
        </p:spPr>
      </p:pic>
      <p:pic>
        <p:nvPicPr>
          <p:cNvPr id="477" name="Google Shape;477;p18" descr="Grupp med människor"/>
          <p:cNvPicPr preferRelativeResize="0"/>
          <p:nvPr/>
        </p:nvPicPr>
        <p:blipFill rotWithShape="1">
          <a:blip r:embed="rId3">
            <a:alphaModFix/>
          </a:blip>
          <a:srcRect/>
          <a:stretch/>
        </p:blipFill>
        <p:spPr>
          <a:xfrm>
            <a:off x="11146870" y="2025245"/>
            <a:ext cx="320040" cy="320040"/>
          </a:xfrm>
          <a:prstGeom prst="rect">
            <a:avLst/>
          </a:prstGeom>
          <a:noFill/>
          <a:ln>
            <a:noFill/>
          </a:ln>
        </p:spPr>
      </p:pic>
      <p:pic>
        <p:nvPicPr>
          <p:cNvPr id="478" name="Google Shape;478;p18" descr="Grupp med människor"/>
          <p:cNvPicPr preferRelativeResize="0"/>
          <p:nvPr/>
        </p:nvPicPr>
        <p:blipFill rotWithShape="1">
          <a:blip r:embed="rId3">
            <a:alphaModFix/>
          </a:blip>
          <a:srcRect/>
          <a:stretch/>
        </p:blipFill>
        <p:spPr>
          <a:xfrm>
            <a:off x="11462623" y="2034714"/>
            <a:ext cx="320040" cy="320040"/>
          </a:xfrm>
          <a:prstGeom prst="rect">
            <a:avLst/>
          </a:prstGeom>
          <a:noFill/>
          <a:ln>
            <a:noFill/>
          </a:ln>
        </p:spPr>
      </p:pic>
      <p:pic>
        <p:nvPicPr>
          <p:cNvPr id="479" name="Google Shape;479;p18" descr="Grupp med människor"/>
          <p:cNvPicPr preferRelativeResize="0"/>
          <p:nvPr/>
        </p:nvPicPr>
        <p:blipFill rotWithShape="1">
          <a:blip r:embed="rId3">
            <a:alphaModFix/>
          </a:blip>
          <a:srcRect/>
          <a:stretch/>
        </p:blipFill>
        <p:spPr>
          <a:xfrm>
            <a:off x="11780520" y="2032529"/>
            <a:ext cx="320040" cy="320040"/>
          </a:xfrm>
          <a:prstGeom prst="rect">
            <a:avLst/>
          </a:prstGeom>
          <a:noFill/>
          <a:ln>
            <a:noFill/>
          </a:ln>
        </p:spPr>
      </p:pic>
      <p:pic>
        <p:nvPicPr>
          <p:cNvPr id="480" name="Google Shape;480;p18" descr="Grupp med människor"/>
          <p:cNvPicPr preferRelativeResize="0"/>
          <p:nvPr/>
        </p:nvPicPr>
        <p:blipFill rotWithShape="1">
          <a:blip r:embed="rId3">
            <a:alphaModFix/>
          </a:blip>
          <a:srcRect/>
          <a:stretch/>
        </p:blipFill>
        <p:spPr>
          <a:xfrm>
            <a:off x="127363" y="2276520"/>
            <a:ext cx="320040" cy="320040"/>
          </a:xfrm>
          <a:prstGeom prst="rect">
            <a:avLst/>
          </a:prstGeom>
          <a:noFill/>
          <a:ln>
            <a:noFill/>
          </a:ln>
        </p:spPr>
      </p:pic>
      <p:pic>
        <p:nvPicPr>
          <p:cNvPr id="481" name="Google Shape;481;p18" descr="Grupp med människor"/>
          <p:cNvPicPr preferRelativeResize="0"/>
          <p:nvPr/>
        </p:nvPicPr>
        <p:blipFill rotWithShape="1">
          <a:blip r:embed="rId3">
            <a:alphaModFix/>
          </a:blip>
          <a:srcRect/>
          <a:stretch/>
        </p:blipFill>
        <p:spPr>
          <a:xfrm>
            <a:off x="426253" y="2277135"/>
            <a:ext cx="320040" cy="320040"/>
          </a:xfrm>
          <a:prstGeom prst="rect">
            <a:avLst/>
          </a:prstGeom>
          <a:noFill/>
          <a:ln>
            <a:noFill/>
          </a:ln>
        </p:spPr>
      </p:pic>
      <p:pic>
        <p:nvPicPr>
          <p:cNvPr id="482" name="Google Shape;482;p18" descr="Grupp med människor"/>
          <p:cNvPicPr preferRelativeResize="0"/>
          <p:nvPr/>
        </p:nvPicPr>
        <p:blipFill rotWithShape="1">
          <a:blip r:embed="rId3">
            <a:alphaModFix/>
          </a:blip>
          <a:srcRect/>
          <a:stretch/>
        </p:blipFill>
        <p:spPr>
          <a:xfrm>
            <a:off x="742006" y="2286604"/>
            <a:ext cx="320040" cy="320040"/>
          </a:xfrm>
          <a:prstGeom prst="rect">
            <a:avLst/>
          </a:prstGeom>
          <a:noFill/>
          <a:ln>
            <a:noFill/>
          </a:ln>
        </p:spPr>
      </p:pic>
      <p:pic>
        <p:nvPicPr>
          <p:cNvPr id="483" name="Google Shape;483;p18" descr="Grupp med människor"/>
          <p:cNvPicPr preferRelativeResize="0"/>
          <p:nvPr/>
        </p:nvPicPr>
        <p:blipFill rotWithShape="1">
          <a:blip r:embed="rId3">
            <a:alphaModFix/>
          </a:blip>
          <a:srcRect/>
          <a:stretch/>
        </p:blipFill>
        <p:spPr>
          <a:xfrm>
            <a:off x="1059903" y="2284419"/>
            <a:ext cx="320040" cy="320040"/>
          </a:xfrm>
          <a:prstGeom prst="rect">
            <a:avLst/>
          </a:prstGeom>
          <a:noFill/>
          <a:ln>
            <a:noFill/>
          </a:ln>
        </p:spPr>
      </p:pic>
      <p:pic>
        <p:nvPicPr>
          <p:cNvPr id="484" name="Google Shape;484;p18" descr="Grupp med människor"/>
          <p:cNvPicPr preferRelativeResize="0"/>
          <p:nvPr/>
        </p:nvPicPr>
        <p:blipFill rotWithShape="1">
          <a:blip r:embed="rId3">
            <a:alphaModFix/>
          </a:blip>
          <a:srcRect/>
          <a:stretch/>
        </p:blipFill>
        <p:spPr>
          <a:xfrm>
            <a:off x="1359659" y="2292318"/>
            <a:ext cx="320040" cy="320040"/>
          </a:xfrm>
          <a:prstGeom prst="rect">
            <a:avLst/>
          </a:prstGeom>
          <a:noFill/>
          <a:ln>
            <a:noFill/>
          </a:ln>
        </p:spPr>
      </p:pic>
      <p:pic>
        <p:nvPicPr>
          <p:cNvPr id="485" name="Google Shape;485;p18" descr="Grupp med människor"/>
          <p:cNvPicPr preferRelativeResize="0"/>
          <p:nvPr/>
        </p:nvPicPr>
        <p:blipFill rotWithShape="1">
          <a:blip r:embed="rId3">
            <a:alphaModFix/>
          </a:blip>
          <a:srcRect/>
          <a:stretch/>
        </p:blipFill>
        <p:spPr>
          <a:xfrm>
            <a:off x="1657272" y="2289210"/>
            <a:ext cx="320040" cy="320040"/>
          </a:xfrm>
          <a:prstGeom prst="rect">
            <a:avLst/>
          </a:prstGeom>
          <a:noFill/>
          <a:ln>
            <a:noFill/>
          </a:ln>
        </p:spPr>
      </p:pic>
      <p:pic>
        <p:nvPicPr>
          <p:cNvPr id="486" name="Google Shape;486;p18" descr="Grupp med människor"/>
          <p:cNvPicPr preferRelativeResize="0"/>
          <p:nvPr/>
        </p:nvPicPr>
        <p:blipFill rotWithShape="1">
          <a:blip r:embed="rId3">
            <a:alphaModFix/>
          </a:blip>
          <a:srcRect/>
          <a:stretch/>
        </p:blipFill>
        <p:spPr>
          <a:xfrm>
            <a:off x="1956162" y="2289825"/>
            <a:ext cx="320040" cy="320040"/>
          </a:xfrm>
          <a:prstGeom prst="rect">
            <a:avLst/>
          </a:prstGeom>
          <a:noFill/>
          <a:ln>
            <a:noFill/>
          </a:ln>
        </p:spPr>
      </p:pic>
      <p:pic>
        <p:nvPicPr>
          <p:cNvPr id="487" name="Google Shape;487;p18" descr="Grupp med människor"/>
          <p:cNvPicPr preferRelativeResize="0"/>
          <p:nvPr/>
        </p:nvPicPr>
        <p:blipFill rotWithShape="1">
          <a:blip r:embed="rId3">
            <a:alphaModFix/>
          </a:blip>
          <a:srcRect/>
          <a:stretch/>
        </p:blipFill>
        <p:spPr>
          <a:xfrm>
            <a:off x="2271915" y="2299294"/>
            <a:ext cx="320040" cy="320040"/>
          </a:xfrm>
          <a:prstGeom prst="rect">
            <a:avLst/>
          </a:prstGeom>
          <a:noFill/>
          <a:ln>
            <a:noFill/>
          </a:ln>
        </p:spPr>
      </p:pic>
      <p:pic>
        <p:nvPicPr>
          <p:cNvPr id="488" name="Google Shape;488;p18" descr="Grupp med människor"/>
          <p:cNvPicPr preferRelativeResize="0"/>
          <p:nvPr/>
        </p:nvPicPr>
        <p:blipFill rotWithShape="1">
          <a:blip r:embed="rId3">
            <a:alphaModFix/>
          </a:blip>
          <a:srcRect/>
          <a:stretch/>
        </p:blipFill>
        <p:spPr>
          <a:xfrm>
            <a:off x="2589812" y="2297109"/>
            <a:ext cx="320040" cy="320040"/>
          </a:xfrm>
          <a:prstGeom prst="rect">
            <a:avLst/>
          </a:prstGeom>
          <a:noFill/>
          <a:ln>
            <a:noFill/>
          </a:ln>
        </p:spPr>
      </p:pic>
      <p:pic>
        <p:nvPicPr>
          <p:cNvPr id="489" name="Google Shape;489;p18" descr="Grupp med människor"/>
          <p:cNvPicPr preferRelativeResize="0"/>
          <p:nvPr/>
        </p:nvPicPr>
        <p:blipFill rotWithShape="1">
          <a:blip r:embed="rId3">
            <a:alphaModFix/>
          </a:blip>
          <a:srcRect/>
          <a:stretch/>
        </p:blipFill>
        <p:spPr>
          <a:xfrm>
            <a:off x="2889568" y="2305008"/>
            <a:ext cx="320040" cy="320040"/>
          </a:xfrm>
          <a:prstGeom prst="rect">
            <a:avLst/>
          </a:prstGeom>
          <a:noFill/>
          <a:ln>
            <a:noFill/>
          </a:ln>
        </p:spPr>
      </p:pic>
      <p:pic>
        <p:nvPicPr>
          <p:cNvPr id="490" name="Google Shape;490;p18" descr="Grupp med människor"/>
          <p:cNvPicPr preferRelativeResize="0"/>
          <p:nvPr/>
        </p:nvPicPr>
        <p:blipFill rotWithShape="1">
          <a:blip r:embed="rId3">
            <a:alphaModFix/>
          </a:blip>
          <a:srcRect/>
          <a:stretch/>
        </p:blipFill>
        <p:spPr>
          <a:xfrm>
            <a:off x="3184171" y="2299294"/>
            <a:ext cx="320040" cy="320040"/>
          </a:xfrm>
          <a:prstGeom prst="rect">
            <a:avLst/>
          </a:prstGeom>
          <a:noFill/>
          <a:ln>
            <a:noFill/>
          </a:ln>
        </p:spPr>
      </p:pic>
      <p:pic>
        <p:nvPicPr>
          <p:cNvPr id="491" name="Google Shape;491;p18" descr="Grupp med människor"/>
          <p:cNvPicPr preferRelativeResize="0"/>
          <p:nvPr/>
        </p:nvPicPr>
        <p:blipFill rotWithShape="1">
          <a:blip r:embed="rId3">
            <a:alphaModFix/>
          </a:blip>
          <a:srcRect/>
          <a:stretch/>
        </p:blipFill>
        <p:spPr>
          <a:xfrm>
            <a:off x="3483061" y="2299909"/>
            <a:ext cx="320040" cy="320040"/>
          </a:xfrm>
          <a:prstGeom prst="rect">
            <a:avLst/>
          </a:prstGeom>
          <a:noFill/>
          <a:ln>
            <a:noFill/>
          </a:ln>
        </p:spPr>
      </p:pic>
      <p:pic>
        <p:nvPicPr>
          <p:cNvPr id="492" name="Google Shape;492;p18" descr="Grupp med människor"/>
          <p:cNvPicPr preferRelativeResize="0"/>
          <p:nvPr/>
        </p:nvPicPr>
        <p:blipFill rotWithShape="1">
          <a:blip r:embed="rId3">
            <a:alphaModFix/>
          </a:blip>
          <a:srcRect/>
          <a:stretch/>
        </p:blipFill>
        <p:spPr>
          <a:xfrm>
            <a:off x="3798814" y="2309378"/>
            <a:ext cx="320040" cy="320040"/>
          </a:xfrm>
          <a:prstGeom prst="rect">
            <a:avLst/>
          </a:prstGeom>
          <a:noFill/>
          <a:ln>
            <a:noFill/>
          </a:ln>
        </p:spPr>
      </p:pic>
      <p:pic>
        <p:nvPicPr>
          <p:cNvPr id="493" name="Google Shape;493;p18" descr="Grupp med människor"/>
          <p:cNvPicPr preferRelativeResize="0"/>
          <p:nvPr/>
        </p:nvPicPr>
        <p:blipFill rotWithShape="1">
          <a:blip r:embed="rId3">
            <a:alphaModFix/>
          </a:blip>
          <a:srcRect/>
          <a:stretch/>
        </p:blipFill>
        <p:spPr>
          <a:xfrm>
            <a:off x="4116711" y="2307193"/>
            <a:ext cx="320040" cy="320040"/>
          </a:xfrm>
          <a:prstGeom prst="rect">
            <a:avLst/>
          </a:prstGeom>
          <a:noFill/>
          <a:ln>
            <a:noFill/>
          </a:ln>
        </p:spPr>
      </p:pic>
      <p:pic>
        <p:nvPicPr>
          <p:cNvPr id="494" name="Google Shape;494;p18" descr="Grupp med människor"/>
          <p:cNvPicPr preferRelativeResize="0"/>
          <p:nvPr/>
        </p:nvPicPr>
        <p:blipFill rotWithShape="1">
          <a:blip r:embed="rId3">
            <a:alphaModFix/>
          </a:blip>
          <a:srcRect/>
          <a:stretch/>
        </p:blipFill>
        <p:spPr>
          <a:xfrm>
            <a:off x="4416467" y="2315092"/>
            <a:ext cx="320040" cy="320040"/>
          </a:xfrm>
          <a:prstGeom prst="rect">
            <a:avLst/>
          </a:prstGeom>
          <a:noFill/>
          <a:ln>
            <a:noFill/>
          </a:ln>
        </p:spPr>
      </p:pic>
      <p:pic>
        <p:nvPicPr>
          <p:cNvPr id="495" name="Google Shape;495;p18" descr="Grupp med människor"/>
          <p:cNvPicPr preferRelativeResize="0"/>
          <p:nvPr/>
        </p:nvPicPr>
        <p:blipFill rotWithShape="1">
          <a:blip r:embed="rId3">
            <a:alphaModFix/>
          </a:blip>
          <a:srcRect/>
          <a:stretch/>
        </p:blipFill>
        <p:spPr>
          <a:xfrm>
            <a:off x="4714080" y="2311984"/>
            <a:ext cx="320040" cy="320040"/>
          </a:xfrm>
          <a:prstGeom prst="rect">
            <a:avLst/>
          </a:prstGeom>
          <a:noFill/>
          <a:ln>
            <a:noFill/>
          </a:ln>
        </p:spPr>
      </p:pic>
      <p:pic>
        <p:nvPicPr>
          <p:cNvPr id="496" name="Google Shape;496;p18" descr="Grupp med människor"/>
          <p:cNvPicPr preferRelativeResize="0"/>
          <p:nvPr/>
        </p:nvPicPr>
        <p:blipFill rotWithShape="1">
          <a:blip r:embed="rId3">
            <a:alphaModFix/>
          </a:blip>
          <a:srcRect/>
          <a:stretch/>
        </p:blipFill>
        <p:spPr>
          <a:xfrm>
            <a:off x="5012970" y="2312599"/>
            <a:ext cx="320040" cy="320040"/>
          </a:xfrm>
          <a:prstGeom prst="rect">
            <a:avLst/>
          </a:prstGeom>
          <a:noFill/>
          <a:ln>
            <a:noFill/>
          </a:ln>
        </p:spPr>
      </p:pic>
      <p:pic>
        <p:nvPicPr>
          <p:cNvPr id="497" name="Google Shape;497;p18" descr="Grupp med människor"/>
          <p:cNvPicPr preferRelativeResize="0"/>
          <p:nvPr/>
        </p:nvPicPr>
        <p:blipFill rotWithShape="1">
          <a:blip r:embed="rId3">
            <a:alphaModFix/>
          </a:blip>
          <a:srcRect/>
          <a:stretch/>
        </p:blipFill>
        <p:spPr>
          <a:xfrm>
            <a:off x="5328723" y="2322068"/>
            <a:ext cx="320040" cy="320040"/>
          </a:xfrm>
          <a:prstGeom prst="rect">
            <a:avLst/>
          </a:prstGeom>
          <a:noFill/>
          <a:ln>
            <a:noFill/>
          </a:ln>
        </p:spPr>
      </p:pic>
      <p:pic>
        <p:nvPicPr>
          <p:cNvPr id="498" name="Google Shape;498;p18" descr="Grupp med människor"/>
          <p:cNvPicPr preferRelativeResize="0"/>
          <p:nvPr/>
        </p:nvPicPr>
        <p:blipFill rotWithShape="1">
          <a:blip r:embed="rId3">
            <a:alphaModFix/>
          </a:blip>
          <a:srcRect/>
          <a:stretch/>
        </p:blipFill>
        <p:spPr>
          <a:xfrm>
            <a:off x="5646620" y="2319883"/>
            <a:ext cx="320040" cy="320040"/>
          </a:xfrm>
          <a:prstGeom prst="rect">
            <a:avLst/>
          </a:prstGeom>
          <a:noFill/>
          <a:ln>
            <a:noFill/>
          </a:ln>
        </p:spPr>
      </p:pic>
      <p:pic>
        <p:nvPicPr>
          <p:cNvPr id="499" name="Google Shape;499;p18" descr="Grupp med människor"/>
          <p:cNvPicPr preferRelativeResize="0"/>
          <p:nvPr/>
        </p:nvPicPr>
        <p:blipFill rotWithShape="1">
          <a:blip r:embed="rId3">
            <a:alphaModFix/>
          </a:blip>
          <a:srcRect/>
          <a:stretch/>
        </p:blipFill>
        <p:spPr>
          <a:xfrm>
            <a:off x="5946376" y="2327782"/>
            <a:ext cx="320040" cy="320040"/>
          </a:xfrm>
          <a:prstGeom prst="rect">
            <a:avLst/>
          </a:prstGeom>
          <a:noFill/>
          <a:ln>
            <a:noFill/>
          </a:ln>
        </p:spPr>
      </p:pic>
      <p:pic>
        <p:nvPicPr>
          <p:cNvPr id="500" name="Google Shape;500;p18" descr="Grupp med människor"/>
          <p:cNvPicPr preferRelativeResize="0"/>
          <p:nvPr/>
        </p:nvPicPr>
        <p:blipFill rotWithShape="1">
          <a:blip r:embed="rId3">
            <a:alphaModFix/>
          </a:blip>
          <a:srcRect/>
          <a:stretch/>
        </p:blipFill>
        <p:spPr>
          <a:xfrm>
            <a:off x="6261263" y="2322068"/>
            <a:ext cx="320040" cy="320040"/>
          </a:xfrm>
          <a:prstGeom prst="rect">
            <a:avLst/>
          </a:prstGeom>
          <a:noFill/>
          <a:ln>
            <a:noFill/>
          </a:ln>
        </p:spPr>
      </p:pic>
      <p:pic>
        <p:nvPicPr>
          <p:cNvPr id="501" name="Google Shape;501;p18" descr="Grupp med människor"/>
          <p:cNvPicPr preferRelativeResize="0"/>
          <p:nvPr/>
        </p:nvPicPr>
        <p:blipFill rotWithShape="1">
          <a:blip r:embed="rId3">
            <a:alphaModFix/>
          </a:blip>
          <a:srcRect/>
          <a:stretch/>
        </p:blipFill>
        <p:spPr>
          <a:xfrm>
            <a:off x="6560153" y="2322683"/>
            <a:ext cx="320040" cy="320040"/>
          </a:xfrm>
          <a:prstGeom prst="rect">
            <a:avLst/>
          </a:prstGeom>
          <a:noFill/>
          <a:ln>
            <a:noFill/>
          </a:ln>
        </p:spPr>
      </p:pic>
      <p:pic>
        <p:nvPicPr>
          <p:cNvPr id="502" name="Google Shape;502;p18" descr="Grupp med människor"/>
          <p:cNvPicPr preferRelativeResize="0"/>
          <p:nvPr/>
        </p:nvPicPr>
        <p:blipFill rotWithShape="1">
          <a:blip r:embed="rId3">
            <a:alphaModFix/>
          </a:blip>
          <a:srcRect/>
          <a:stretch/>
        </p:blipFill>
        <p:spPr>
          <a:xfrm>
            <a:off x="6875906" y="2332152"/>
            <a:ext cx="320040" cy="320040"/>
          </a:xfrm>
          <a:prstGeom prst="rect">
            <a:avLst/>
          </a:prstGeom>
          <a:noFill/>
          <a:ln>
            <a:noFill/>
          </a:ln>
        </p:spPr>
      </p:pic>
      <p:pic>
        <p:nvPicPr>
          <p:cNvPr id="503" name="Google Shape;503;p18" descr="Grupp med människor"/>
          <p:cNvPicPr preferRelativeResize="0"/>
          <p:nvPr/>
        </p:nvPicPr>
        <p:blipFill rotWithShape="1">
          <a:blip r:embed="rId3">
            <a:alphaModFix/>
          </a:blip>
          <a:srcRect/>
          <a:stretch/>
        </p:blipFill>
        <p:spPr>
          <a:xfrm>
            <a:off x="7193803" y="2329967"/>
            <a:ext cx="320040" cy="320040"/>
          </a:xfrm>
          <a:prstGeom prst="rect">
            <a:avLst/>
          </a:prstGeom>
          <a:noFill/>
          <a:ln>
            <a:noFill/>
          </a:ln>
        </p:spPr>
      </p:pic>
      <p:pic>
        <p:nvPicPr>
          <p:cNvPr id="504" name="Google Shape;504;p18" descr="Grupp med människor"/>
          <p:cNvPicPr preferRelativeResize="0"/>
          <p:nvPr/>
        </p:nvPicPr>
        <p:blipFill rotWithShape="1">
          <a:blip r:embed="rId3">
            <a:alphaModFix/>
          </a:blip>
          <a:srcRect/>
          <a:stretch/>
        </p:blipFill>
        <p:spPr>
          <a:xfrm>
            <a:off x="7493559" y="2337866"/>
            <a:ext cx="320040" cy="320040"/>
          </a:xfrm>
          <a:prstGeom prst="rect">
            <a:avLst/>
          </a:prstGeom>
          <a:noFill/>
          <a:ln>
            <a:noFill/>
          </a:ln>
        </p:spPr>
      </p:pic>
      <p:pic>
        <p:nvPicPr>
          <p:cNvPr id="505" name="Google Shape;505;p18" descr="Grupp med människor"/>
          <p:cNvPicPr preferRelativeResize="0"/>
          <p:nvPr/>
        </p:nvPicPr>
        <p:blipFill rotWithShape="1">
          <a:blip r:embed="rId3">
            <a:alphaModFix/>
          </a:blip>
          <a:srcRect/>
          <a:stretch/>
        </p:blipFill>
        <p:spPr>
          <a:xfrm>
            <a:off x="7791172" y="2334758"/>
            <a:ext cx="320040" cy="320040"/>
          </a:xfrm>
          <a:prstGeom prst="rect">
            <a:avLst/>
          </a:prstGeom>
          <a:noFill/>
          <a:ln>
            <a:noFill/>
          </a:ln>
        </p:spPr>
      </p:pic>
      <p:pic>
        <p:nvPicPr>
          <p:cNvPr id="506" name="Google Shape;506;p18" descr="Grupp med människor"/>
          <p:cNvPicPr preferRelativeResize="0"/>
          <p:nvPr/>
        </p:nvPicPr>
        <p:blipFill rotWithShape="1">
          <a:blip r:embed="rId3">
            <a:alphaModFix/>
          </a:blip>
          <a:srcRect/>
          <a:stretch/>
        </p:blipFill>
        <p:spPr>
          <a:xfrm>
            <a:off x="8090062" y="2335373"/>
            <a:ext cx="320040" cy="320040"/>
          </a:xfrm>
          <a:prstGeom prst="rect">
            <a:avLst/>
          </a:prstGeom>
          <a:noFill/>
          <a:ln>
            <a:noFill/>
          </a:ln>
        </p:spPr>
      </p:pic>
      <p:pic>
        <p:nvPicPr>
          <p:cNvPr id="507" name="Google Shape;507;p18" descr="Grupp med människor"/>
          <p:cNvPicPr preferRelativeResize="0"/>
          <p:nvPr/>
        </p:nvPicPr>
        <p:blipFill rotWithShape="1">
          <a:blip r:embed="rId3">
            <a:alphaModFix/>
          </a:blip>
          <a:srcRect/>
          <a:stretch/>
        </p:blipFill>
        <p:spPr>
          <a:xfrm>
            <a:off x="8405815" y="2344842"/>
            <a:ext cx="320040" cy="320040"/>
          </a:xfrm>
          <a:prstGeom prst="rect">
            <a:avLst/>
          </a:prstGeom>
          <a:noFill/>
          <a:ln>
            <a:noFill/>
          </a:ln>
        </p:spPr>
      </p:pic>
      <p:pic>
        <p:nvPicPr>
          <p:cNvPr id="508" name="Google Shape;508;p18" descr="Grupp med människor"/>
          <p:cNvPicPr preferRelativeResize="0"/>
          <p:nvPr/>
        </p:nvPicPr>
        <p:blipFill rotWithShape="1">
          <a:blip r:embed="rId3">
            <a:alphaModFix/>
          </a:blip>
          <a:srcRect/>
          <a:stretch/>
        </p:blipFill>
        <p:spPr>
          <a:xfrm>
            <a:off x="8723712" y="2342657"/>
            <a:ext cx="320040" cy="320040"/>
          </a:xfrm>
          <a:prstGeom prst="rect">
            <a:avLst/>
          </a:prstGeom>
          <a:noFill/>
          <a:ln>
            <a:noFill/>
          </a:ln>
        </p:spPr>
      </p:pic>
      <p:pic>
        <p:nvPicPr>
          <p:cNvPr id="509" name="Google Shape;509;p18" descr="Grupp med människor"/>
          <p:cNvPicPr preferRelativeResize="0"/>
          <p:nvPr/>
        </p:nvPicPr>
        <p:blipFill rotWithShape="1">
          <a:blip r:embed="rId3">
            <a:alphaModFix/>
          </a:blip>
          <a:srcRect/>
          <a:stretch/>
        </p:blipFill>
        <p:spPr>
          <a:xfrm>
            <a:off x="9023468" y="2350556"/>
            <a:ext cx="320040" cy="320040"/>
          </a:xfrm>
          <a:prstGeom prst="rect">
            <a:avLst/>
          </a:prstGeom>
          <a:noFill/>
          <a:ln>
            <a:noFill/>
          </a:ln>
        </p:spPr>
      </p:pic>
      <p:pic>
        <p:nvPicPr>
          <p:cNvPr id="510" name="Google Shape;510;p18" descr="Grupp med människor"/>
          <p:cNvPicPr preferRelativeResize="0"/>
          <p:nvPr/>
        </p:nvPicPr>
        <p:blipFill rotWithShape="1">
          <a:blip r:embed="rId3">
            <a:alphaModFix/>
          </a:blip>
          <a:srcRect/>
          <a:stretch/>
        </p:blipFill>
        <p:spPr>
          <a:xfrm>
            <a:off x="9318071" y="2344842"/>
            <a:ext cx="320040" cy="320040"/>
          </a:xfrm>
          <a:prstGeom prst="rect">
            <a:avLst/>
          </a:prstGeom>
          <a:noFill/>
          <a:ln>
            <a:noFill/>
          </a:ln>
        </p:spPr>
      </p:pic>
      <p:pic>
        <p:nvPicPr>
          <p:cNvPr id="511" name="Google Shape;511;p18" descr="Grupp med människor"/>
          <p:cNvPicPr preferRelativeResize="0"/>
          <p:nvPr/>
        </p:nvPicPr>
        <p:blipFill rotWithShape="1">
          <a:blip r:embed="rId3">
            <a:alphaModFix/>
          </a:blip>
          <a:srcRect/>
          <a:stretch/>
        </p:blipFill>
        <p:spPr>
          <a:xfrm>
            <a:off x="9616961" y="2345457"/>
            <a:ext cx="320040" cy="320040"/>
          </a:xfrm>
          <a:prstGeom prst="rect">
            <a:avLst/>
          </a:prstGeom>
          <a:noFill/>
          <a:ln>
            <a:noFill/>
          </a:ln>
        </p:spPr>
      </p:pic>
      <p:pic>
        <p:nvPicPr>
          <p:cNvPr id="512" name="Google Shape;512;p18" descr="Grupp med människor"/>
          <p:cNvPicPr preferRelativeResize="0"/>
          <p:nvPr/>
        </p:nvPicPr>
        <p:blipFill rotWithShape="1">
          <a:blip r:embed="rId3">
            <a:alphaModFix/>
          </a:blip>
          <a:srcRect/>
          <a:stretch/>
        </p:blipFill>
        <p:spPr>
          <a:xfrm>
            <a:off x="9932714" y="2354926"/>
            <a:ext cx="320040" cy="320040"/>
          </a:xfrm>
          <a:prstGeom prst="rect">
            <a:avLst/>
          </a:prstGeom>
          <a:noFill/>
          <a:ln>
            <a:noFill/>
          </a:ln>
        </p:spPr>
      </p:pic>
      <p:pic>
        <p:nvPicPr>
          <p:cNvPr id="513" name="Google Shape;513;p18" descr="Grupp med människor"/>
          <p:cNvPicPr preferRelativeResize="0"/>
          <p:nvPr/>
        </p:nvPicPr>
        <p:blipFill rotWithShape="1">
          <a:blip r:embed="rId3">
            <a:alphaModFix/>
          </a:blip>
          <a:srcRect/>
          <a:stretch/>
        </p:blipFill>
        <p:spPr>
          <a:xfrm>
            <a:off x="10250611" y="2352741"/>
            <a:ext cx="320040" cy="320040"/>
          </a:xfrm>
          <a:prstGeom prst="rect">
            <a:avLst/>
          </a:prstGeom>
          <a:noFill/>
          <a:ln>
            <a:noFill/>
          </a:ln>
        </p:spPr>
      </p:pic>
      <p:pic>
        <p:nvPicPr>
          <p:cNvPr id="514" name="Google Shape;514;p18" descr="Grupp med människor"/>
          <p:cNvPicPr preferRelativeResize="0"/>
          <p:nvPr/>
        </p:nvPicPr>
        <p:blipFill rotWithShape="1">
          <a:blip r:embed="rId3">
            <a:alphaModFix/>
          </a:blip>
          <a:srcRect/>
          <a:stretch/>
        </p:blipFill>
        <p:spPr>
          <a:xfrm>
            <a:off x="10550367" y="2360640"/>
            <a:ext cx="320040" cy="320040"/>
          </a:xfrm>
          <a:prstGeom prst="rect">
            <a:avLst/>
          </a:prstGeom>
          <a:noFill/>
          <a:ln>
            <a:noFill/>
          </a:ln>
        </p:spPr>
      </p:pic>
      <p:pic>
        <p:nvPicPr>
          <p:cNvPr id="515" name="Google Shape;515;p18" descr="Grupp med människor"/>
          <p:cNvPicPr preferRelativeResize="0"/>
          <p:nvPr/>
        </p:nvPicPr>
        <p:blipFill rotWithShape="1">
          <a:blip r:embed="rId3">
            <a:alphaModFix/>
          </a:blip>
          <a:srcRect/>
          <a:stretch/>
        </p:blipFill>
        <p:spPr>
          <a:xfrm>
            <a:off x="10847980" y="2357532"/>
            <a:ext cx="320040" cy="320040"/>
          </a:xfrm>
          <a:prstGeom prst="rect">
            <a:avLst/>
          </a:prstGeom>
          <a:noFill/>
          <a:ln>
            <a:noFill/>
          </a:ln>
        </p:spPr>
      </p:pic>
      <p:pic>
        <p:nvPicPr>
          <p:cNvPr id="516" name="Google Shape;516;p18" descr="Grupp med människor"/>
          <p:cNvPicPr preferRelativeResize="0"/>
          <p:nvPr/>
        </p:nvPicPr>
        <p:blipFill rotWithShape="1">
          <a:blip r:embed="rId3">
            <a:alphaModFix/>
          </a:blip>
          <a:srcRect/>
          <a:stretch/>
        </p:blipFill>
        <p:spPr>
          <a:xfrm>
            <a:off x="11146870" y="2358147"/>
            <a:ext cx="320040" cy="320040"/>
          </a:xfrm>
          <a:prstGeom prst="rect">
            <a:avLst/>
          </a:prstGeom>
          <a:noFill/>
          <a:ln>
            <a:noFill/>
          </a:ln>
        </p:spPr>
      </p:pic>
      <p:pic>
        <p:nvPicPr>
          <p:cNvPr id="517" name="Google Shape;517;p18" descr="Grupp med människor"/>
          <p:cNvPicPr preferRelativeResize="0"/>
          <p:nvPr/>
        </p:nvPicPr>
        <p:blipFill rotWithShape="1">
          <a:blip r:embed="rId3">
            <a:alphaModFix/>
          </a:blip>
          <a:srcRect/>
          <a:stretch/>
        </p:blipFill>
        <p:spPr>
          <a:xfrm>
            <a:off x="11462623" y="2367616"/>
            <a:ext cx="320040" cy="320040"/>
          </a:xfrm>
          <a:prstGeom prst="rect">
            <a:avLst/>
          </a:prstGeom>
          <a:noFill/>
          <a:ln>
            <a:noFill/>
          </a:ln>
        </p:spPr>
      </p:pic>
      <p:pic>
        <p:nvPicPr>
          <p:cNvPr id="518" name="Google Shape;518;p18" descr="Grupp med människor"/>
          <p:cNvPicPr preferRelativeResize="0"/>
          <p:nvPr/>
        </p:nvPicPr>
        <p:blipFill rotWithShape="1">
          <a:blip r:embed="rId3">
            <a:alphaModFix/>
          </a:blip>
          <a:srcRect/>
          <a:stretch/>
        </p:blipFill>
        <p:spPr>
          <a:xfrm>
            <a:off x="11780520" y="2365431"/>
            <a:ext cx="320040" cy="320040"/>
          </a:xfrm>
          <a:prstGeom prst="rect">
            <a:avLst/>
          </a:prstGeom>
          <a:noFill/>
          <a:ln>
            <a:noFill/>
          </a:ln>
        </p:spPr>
      </p:pic>
      <p:pic>
        <p:nvPicPr>
          <p:cNvPr id="519" name="Google Shape;519;p18" descr="Grupp med människor"/>
          <p:cNvPicPr preferRelativeResize="0"/>
          <p:nvPr/>
        </p:nvPicPr>
        <p:blipFill rotWithShape="1">
          <a:blip r:embed="rId3">
            <a:alphaModFix/>
          </a:blip>
          <a:srcRect/>
          <a:stretch/>
        </p:blipFill>
        <p:spPr>
          <a:xfrm>
            <a:off x="127363" y="2611915"/>
            <a:ext cx="320040" cy="320040"/>
          </a:xfrm>
          <a:prstGeom prst="rect">
            <a:avLst/>
          </a:prstGeom>
          <a:noFill/>
          <a:ln>
            <a:noFill/>
          </a:ln>
        </p:spPr>
      </p:pic>
      <p:pic>
        <p:nvPicPr>
          <p:cNvPr id="520" name="Google Shape;520;p18" descr="Grupp med människor"/>
          <p:cNvPicPr preferRelativeResize="0"/>
          <p:nvPr/>
        </p:nvPicPr>
        <p:blipFill rotWithShape="1">
          <a:blip r:embed="rId3">
            <a:alphaModFix/>
          </a:blip>
          <a:srcRect/>
          <a:stretch/>
        </p:blipFill>
        <p:spPr>
          <a:xfrm>
            <a:off x="426253" y="2612530"/>
            <a:ext cx="320040" cy="320040"/>
          </a:xfrm>
          <a:prstGeom prst="rect">
            <a:avLst/>
          </a:prstGeom>
          <a:noFill/>
          <a:ln>
            <a:noFill/>
          </a:ln>
        </p:spPr>
      </p:pic>
      <p:pic>
        <p:nvPicPr>
          <p:cNvPr id="521" name="Google Shape;521;p18" descr="Grupp med människor"/>
          <p:cNvPicPr preferRelativeResize="0"/>
          <p:nvPr/>
        </p:nvPicPr>
        <p:blipFill rotWithShape="1">
          <a:blip r:embed="rId3">
            <a:alphaModFix/>
          </a:blip>
          <a:srcRect/>
          <a:stretch/>
        </p:blipFill>
        <p:spPr>
          <a:xfrm>
            <a:off x="742006" y="2621999"/>
            <a:ext cx="320040" cy="320040"/>
          </a:xfrm>
          <a:prstGeom prst="rect">
            <a:avLst/>
          </a:prstGeom>
          <a:noFill/>
          <a:ln>
            <a:noFill/>
          </a:ln>
        </p:spPr>
      </p:pic>
      <p:pic>
        <p:nvPicPr>
          <p:cNvPr id="522" name="Google Shape;522;p18" descr="Grupp med människor"/>
          <p:cNvPicPr preferRelativeResize="0"/>
          <p:nvPr/>
        </p:nvPicPr>
        <p:blipFill rotWithShape="1">
          <a:blip r:embed="rId3">
            <a:alphaModFix/>
          </a:blip>
          <a:srcRect/>
          <a:stretch/>
        </p:blipFill>
        <p:spPr>
          <a:xfrm>
            <a:off x="1059903" y="2619814"/>
            <a:ext cx="320040" cy="320040"/>
          </a:xfrm>
          <a:prstGeom prst="rect">
            <a:avLst/>
          </a:prstGeom>
          <a:noFill/>
          <a:ln>
            <a:noFill/>
          </a:ln>
        </p:spPr>
      </p:pic>
      <p:pic>
        <p:nvPicPr>
          <p:cNvPr id="523" name="Google Shape;523;p18" descr="Grupp med människor"/>
          <p:cNvPicPr preferRelativeResize="0"/>
          <p:nvPr/>
        </p:nvPicPr>
        <p:blipFill rotWithShape="1">
          <a:blip r:embed="rId3">
            <a:alphaModFix/>
          </a:blip>
          <a:srcRect/>
          <a:stretch/>
        </p:blipFill>
        <p:spPr>
          <a:xfrm>
            <a:off x="1359659" y="2627713"/>
            <a:ext cx="320040" cy="320040"/>
          </a:xfrm>
          <a:prstGeom prst="rect">
            <a:avLst/>
          </a:prstGeom>
          <a:noFill/>
          <a:ln>
            <a:noFill/>
          </a:ln>
        </p:spPr>
      </p:pic>
      <p:pic>
        <p:nvPicPr>
          <p:cNvPr id="524" name="Google Shape;524;p18" descr="Grupp med människor"/>
          <p:cNvPicPr preferRelativeResize="0"/>
          <p:nvPr/>
        </p:nvPicPr>
        <p:blipFill rotWithShape="1">
          <a:blip r:embed="rId3">
            <a:alphaModFix/>
          </a:blip>
          <a:srcRect/>
          <a:stretch/>
        </p:blipFill>
        <p:spPr>
          <a:xfrm>
            <a:off x="1657272" y="2624605"/>
            <a:ext cx="320040" cy="320040"/>
          </a:xfrm>
          <a:prstGeom prst="rect">
            <a:avLst/>
          </a:prstGeom>
          <a:noFill/>
          <a:ln>
            <a:noFill/>
          </a:ln>
        </p:spPr>
      </p:pic>
      <p:pic>
        <p:nvPicPr>
          <p:cNvPr id="525" name="Google Shape;525;p18" descr="Grupp med människor"/>
          <p:cNvPicPr preferRelativeResize="0"/>
          <p:nvPr/>
        </p:nvPicPr>
        <p:blipFill rotWithShape="1">
          <a:blip r:embed="rId3">
            <a:alphaModFix/>
          </a:blip>
          <a:srcRect/>
          <a:stretch/>
        </p:blipFill>
        <p:spPr>
          <a:xfrm>
            <a:off x="1956162" y="2625220"/>
            <a:ext cx="320040" cy="320040"/>
          </a:xfrm>
          <a:prstGeom prst="rect">
            <a:avLst/>
          </a:prstGeom>
          <a:noFill/>
          <a:ln>
            <a:noFill/>
          </a:ln>
        </p:spPr>
      </p:pic>
      <p:pic>
        <p:nvPicPr>
          <p:cNvPr id="526" name="Google Shape;526;p18" descr="Grupp med människor"/>
          <p:cNvPicPr preferRelativeResize="0"/>
          <p:nvPr/>
        </p:nvPicPr>
        <p:blipFill rotWithShape="1">
          <a:blip r:embed="rId3">
            <a:alphaModFix/>
          </a:blip>
          <a:srcRect/>
          <a:stretch/>
        </p:blipFill>
        <p:spPr>
          <a:xfrm>
            <a:off x="2271915" y="2634689"/>
            <a:ext cx="320040" cy="320040"/>
          </a:xfrm>
          <a:prstGeom prst="rect">
            <a:avLst/>
          </a:prstGeom>
          <a:noFill/>
          <a:ln>
            <a:noFill/>
          </a:ln>
        </p:spPr>
      </p:pic>
      <p:pic>
        <p:nvPicPr>
          <p:cNvPr id="527" name="Google Shape;527;p18" descr="Grupp med människor"/>
          <p:cNvPicPr preferRelativeResize="0"/>
          <p:nvPr/>
        </p:nvPicPr>
        <p:blipFill rotWithShape="1">
          <a:blip r:embed="rId3">
            <a:alphaModFix/>
          </a:blip>
          <a:srcRect/>
          <a:stretch/>
        </p:blipFill>
        <p:spPr>
          <a:xfrm>
            <a:off x="2589812" y="2632504"/>
            <a:ext cx="320040" cy="320040"/>
          </a:xfrm>
          <a:prstGeom prst="rect">
            <a:avLst/>
          </a:prstGeom>
          <a:noFill/>
          <a:ln>
            <a:noFill/>
          </a:ln>
        </p:spPr>
      </p:pic>
      <p:pic>
        <p:nvPicPr>
          <p:cNvPr id="528" name="Google Shape;528;p18" descr="Grupp med människor"/>
          <p:cNvPicPr preferRelativeResize="0"/>
          <p:nvPr/>
        </p:nvPicPr>
        <p:blipFill rotWithShape="1">
          <a:blip r:embed="rId3">
            <a:alphaModFix/>
          </a:blip>
          <a:srcRect/>
          <a:stretch/>
        </p:blipFill>
        <p:spPr>
          <a:xfrm>
            <a:off x="2889568" y="2640403"/>
            <a:ext cx="320040" cy="320040"/>
          </a:xfrm>
          <a:prstGeom prst="rect">
            <a:avLst/>
          </a:prstGeom>
          <a:noFill/>
          <a:ln>
            <a:noFill/>
          </a:ln>
        </p:spPr>
      </p:pic>
      <p:pic>
        <p:nvPicPr>
          <p:cNvPr id="529" name="Google Shape;529;p18" descr="Grupp med människor"/>
          <p:cNvPicPr preferRelativeResize="0"/>
          <p:nvPr/>
        </p:nvPicPr>
        <p:blipFill rotWithShape="1">
          <a:blip r:embed="rId3">
            <a:alphaModFix/>
          </a:blip>
          <a:srcRect/>
          <a:stretch/>
        </p:blipFill>
        <p:spPr>
          <a:xfrm>
            <a:off x="3184171" y="2634689"/>
            <a:ext cx="320040" cy="320040"/>
          </a:xfrm>
          <a:prstGeom prst="rect">
            <a:avLst/>
          </a:prstGeom>
          <a:noFill/>
          <a:ln>
            <a:noFill/>
          </a:ln>
        </p:spPr>
      </p:pic>
      <p:pic>
        <p:nvPicPr>
          <p:cNvPr id="530" name="Google Shape;530;p18" descr="Grupp med människor"/>
          <p:cNvPicPr preferRelativeResize="0"/>
          <p:nvPr/>
        </p:nvPicPr>
        <p:blipFill rotWithShape="1">
          <a:blip r:embed="rId3">
            <a:alphaModFix/>
          </a:blip>
          <a:srcRect/>
          <a:stretch/>
        </p:blipFill>
        <p:spPr>
          <a:xfrm>
            <a:off x="3483061" y="2635304"/>
            <a:ext cx="320040" cy="320040"/>
          </a:xfrm>
          <a:prstGeom prst="rect">
            <a:avLst/>
          </a:prstGeom>
          <a:noFill/>
          <a:ln>
            <a:noFill/>
          </a:ln>
        </p:spPr>
      </p:pic>
      <p:pic>
        <p:nvPicPr>
          <p:cNvPr id="531" name="Google Shape;531;p18" descr="Grupp med människor"/>
          <p:cNvPicPr preferRelativeResize="0"/>
          <p:nvPr/>
        </p:nvPicPr>
        <p:blipFill rotWithShape="1">
          <a:blip r:embed="rId3">
            <a:alphaModFix/>
          </a:blip>
          <a:srcRect/>
          <a:stretch/>
        </p:blipFill>
        <p:spPr>
          <a:xfrm>
            <a:off x="3798814" y="2644773"/>
            <a:ext cx="320040" cy="320040"/>
          </a:xfrm>
          <a:prstGeom prst="rect">
            <a:avLst/>
          </a:prstGeom>
          <a:noFill/>
          <a:ln>
            <a:noFill/>
          </a:ln>
        </p:spPr>
      </p:pic>
      <p:pic>
        <p:nvPicPr>
          <p:cNvPr id="532" name="Google Shape;532;p18" descr="Grupp med människor"/>
          <p:cNvPicPr preferRelativeResize="0"/>
          <p:nvPr/>
        </p:nvPicPr>
        <p:blipFill rotWithShape="1">
          <a:blip r:embed="rId3">
            <a:alphaModFix/>
          </a:blip>
          <a:srcRect/>
          <a:stretch/>
        </p:blipFill>
        <p:spPr>
          <a:xfrm>
            <a:off x="4116711" y="2642588"/>
            <a:ext cx="320040" cy="320040"/>
          </a:xfrm>
          <a:prstGeom prst="rect">
            <a:avLst/>
          </a:prstGeom>
          <a:noFill/>
          <a:ln>
            <a:noFill/>
          </a:ln>
        </p:spPr>
      </p:pic>
      <p:pic>
        <p:nvPicPr>
          <p:cNvPr id="533" name="Google Shape;533;p18" descr="Grupp med människor"/>
          <p:cNvPicPr preferRelativeResize="0"/>
          <p:nvPr/>
        </p:nvPicPr>
        <p:blipFill rotWithShape="1">
          <a:blip r:embed="rId3">
            <a:alphaModFix/>
          </a:blip>
          <a:srcRect/>
          <a:stretch/>
        </p:blipFill>
        <p:spPr>
          <a:xfrm>
            <a:off x="4416467" y="2650487"/>
            <a:ext cx="320040" cy="320040"/>
          </a:xfrm>
          <a:prstGeom prst="rect">
            <a:avLst/>
          </a:prstGeom>
          <a:noFill/>
          <a:ln>
            <a:noFill/>
          </a:ln>
        </p:spPr>
      </p:pic>
      <p:pic>
        <p:nvPicPr>
          <p:cNvPr id="534" name="Google Shape;534;p18" descr="Grupp med människor"/>
          <p:cNvPicPr preferRelativeResize="0"/>
          <p:nvPr/>
        </p:nvPicPr>
        <p:blipFill rotWithShape="1">
          <a:blip r:embed="rId3">
            <a:alphaModFix/>
          </a:blip>
          <a:srcRect/>
          <a:stretch/>
        </p:blipFill>
        <p:spPr>
          <a:xfrm>
            <a:off x="4714080" y="2647379"/>
            <a:ext cx="320040" cy="320040"/>
          </a:xfrm>
          <a:prstGeom prst="rect">
            <a:avLst/>
          </a:prstGeom>
          <a:noFill/>
          <a:ln>
            <a:noFill/>
          </a:ln>
        </p:spPr>
      </p:pic>
      <p:pic>
        <p:nvPicPr>
          <p:cNvPr id="535" name="Google Shape;535;p18" descr="Grupp med människor"/>
          <p:cNvPicPr preferRelativeResize="0"/>
          <p:nvPr/>
        </p:nvPicPr>
        <p:blipFill rotWithShape="1">
          <a:blip r:embed="rId3">
            <a:alphaModFix/>
          </a:blip>
          <a:srcRect/>
          <a:stretch/>
        </p:blipFill>
        <p:spPr>
          <a:xfrm>
            <a:off x="5012970" y="2647994"/>
            <a:ext cx="320040" cy="320040"/>
          </a:xfrm>
          <a:prstGeom prst="rect">
            <a:avLst/>
          </a:prstGeom>
          <a:noFill/>
          <a:ln>
            <a:noFill/>
          </a:ln>
        </p:spPr>
      </p:pic>
      <p:pic>
        <p:nvPicPr>
          <p:cNvPr id="536" name="Google Shape;536;p18" descr="Grupp med människor"/>
          <p:cNvPicPr preferRelativeResize="0"/>
          <p:nvPr/>
        </p:nvPicPr>
        <p:blipFill rotWithShape="1">
          <a:blip r:embed="rId3">
            <a:alphaModFix/>
          </a:blip>
          <a:srcRect/>
          <a:stretch/>
        </p:blipFill>
        <p:spPr>
          <a:xfrm>
            <a:off x="5328723" y="2657463"/>
            <a:ext cx="320040" cy="320040"/>
          </a:xfrm>
          <a:prstGeom prst="rect">
            <a:avLst/>
          </a:prstGeom>
          <a:noFill/>
          <a:ln>
            <a:noFill/>
          </a:ln>
        </p:spPr>
      </p:pic>
      <p:pic>
        <p:nvPicPr>
          <p:cNvPr id="537" name="Google Shape;537;p18" descr="Grupp med människor"/>
          <p:cNvPicPr preferRelativeResize="0"/>
          <p:nvPr/>
        </p:nvPicPr>
        <p:blipFill rotWithShape="1">
          <a:blip r:embed="rId3">
            <a:alphaModFix/>
          </a:blip>
          <a:srcRect/>
          <a:stretch/>
        </p:blipFill>
        <p:spPr>
          <a:xfrm>
            <a:off x="5646620" y="2655278"/>
            <a:ext cx="320040" cy="320040"/>
          </a:xfrm>
          <a:prstGeom prst="rect">
            <a:avLst/>
          </a:prstGeom>
          <a:noFill/>
          <a:ln>
            <a:noFill/>
          </a:ln>
        </p:spPr>
      </p:pic>
      <p:pic>
        <p:nvPicPr>
          <p:cNvPr id="538" name="Google Shape;538;p18" descr="Grupp med människor"/>
          <p:cNvPicPr preferRelativeResize="0"/>
          <p:nvPr/>
        </p:nvPicPr>
        <p:blipFill rotWithShape="1">
          <a:blip r:embed="rId3">
            <a:alphaModFix/>
          </a:blip>
          <a:srcRect/>
          <a:stretch/>
        </p:blipFill>
        <p:spPr>
          <a:xfrm>
            <a:off x="5946376" y="2663177"/>
            <a:ext cx="320040" cy="320040"/>
          </a:xfrm>
          <a:prstGeom prst="rect">
            <a:avLst/>
          </a:prstGeom>
          <a:noFill/>
          <a:ln>
            <a:noFill/>
          </a:ln>
        </p:spPr>
      </p:pic>
      <p:pic>
        <p:nvPicPr>
          <p:cNvPr id="539" name="Google Shape;539;p18" descr="Grupp med människor"/>
          <p:cNvPicPr preferRelativeResize="0"/>
          <p:nvPr/>
        </p:nvPicPr>
        <p:blipFill rotWithShape="1">
          <a:blip r:embed="rId3">
            <a:alphaModFix/>
          </a:blip>
          <a:srcRect/>
          <a:stretch/>
        </p:blipFill>
        <p:spPr>
          <a:xfrm>
            <a:off x="6261263" y="2657463"/>
            <a:ext cx="320040" cy="320040"/>
          </a:xfrm>
          <a:prstGeom prst="rect">
            <a:avLst/>
          </a:prstGeom>
          <a:noFill/>
          <a:ln>
            <a:noFill/>
          </a:ln>
        </p:spPr>
      </p:pic>
      <p:pic>
        <p:nvPicPr>
          <p:cNvPr id="540" name="Google Shape;540;p18" descr="Grupp med människor"/>
          <p:cNvPicPr preferRelativeResize="0"/>
          <p:nvPr/>
        </p:nvPicPr>
        <p:blipFill rotWithShape="1">
          <a:blip r:embed="rId3">
            <a:alphaModFix/>
          </a:blip>
          <a:srcRect/>
          <a:stretch/>
        </p:blipFill>
        <p:spPr>
          <a:xfrm>
            <a:off x="6560153" y="2658078"/>
            <a:ext cx="320040" cy="320040"/>
          </a:xfrm>
          <a:prstGeom prst="rect">
            <a:avLst/>
          </a:prstGeom>
          <a:noFill/>
          <a:ln>
            <a:noFill/>
          </a:ln>
        </p:spPr>
      </p:pic>
      <p:pic>
        <p:nvPicPr>
          <p:cNvPr id="541" name="Google Shape;541;p18" descr="Grupp med människor"/>
          <p:cNvPicPr preferRelativeResize="0"/>
          <p:nvPr/>
        </p:nvPicPr>
        <p:blipFill rotWithShape="1">
          <a:blip r:embed="rId3">
            <a:alphaModFix/>
          </a:blip>
          <a:srcRect/>
          <a:stretch/>
        </p:blipFill>
        <p:spPr>
          <a:xfrm>
            <a:off x="6875906" y="2667547"/>
            <a:ext cx="320040" cy="320040"/>
          </a:xfrm>
          <a:prstGeom prst="rect">
            <a:avLst/>
          </a:prstGeom>
          <a:noFill/>
          <a:ln>
            <a:noFill/>
          </a:ln>
        </p:spPr>
      </p:pic>
      <p:pic>
        <p:nvPicPr>
          <p:cNvPr id="542" name="Google Shape;542;p18" descr="Grupp med människor"/>
          <p:cNvPicPr preferRelativeResize="0"/>
          <p:nvPr/>
        </p:nvPicPr>
        <p:blipFill rotWithShape="1">
          <a:blip r:embed="rId3">
            <a:alphaModFix/>
          </a:blip>
          <a:srcRect/>
          <a:stretch/>
        </p:blipFill>
        <p:spPr>
          <a:xfrm>
            <a:off x="7193803" y="2665362"/>
            <a:ext cx="320040" cy="320040"/>
          </a:xfrm>
          <a:prstGeom prst="rect">
            <a:avLst/>
          </a:prstGeom>
          <a:noFill/>
          <a:ln>
            <a:noFill/>
          </a:ln>
        </p:spPr>
      </p:pic>
      <p:pic>
        <p:nvPicPr>
          <p:cNvPr id="543" name="Google Shape;543;p18" descr="Grupp med människor"/>
          <p:cNvPicPr preferRelativeResize="0"/>
          <p:nvPr/>
        </p:nvPicPr>
        <p:blipFill rotWithShape="1">
          <a:blip r:embed="rId3">
            <a:alphaModFix/>
          </a:blip>
          <a:srcRect/>
          <a:stretch/>
        </p:blipFill>
        <p:spPr>
          <a:xfrm>
            <a:off x="7493559" y="2673261"/>
            <a:ext cx="320040" cy="320040"/>
          </a:xfrm>
          <a:prstGeom prst="rect">
            <a:avLst/>
          </a:prstGeom>
          <a:noFill/>
          <a:ln>
            <a:noFill/>
          </a:ln>
        </p:spPr>
      </p:pic>
      <p:pic>
        <p:nvPicPr>
          <p:cNvPr id="544" name="Google Shape;544;p18" descr="Grupp med människor"/>
          <p:cNvPicPr preferRelativeResize="0"/>
          <p:nvPr/>
        </p:nvPicPr>
        <p:blipFill rotWithShape="1">
          <a:blip r:embed="rId3">
            <a:alphaModFix/>
          </a:blip>
          <a:srcRect/>
          <a:stretch/>
        </p:blipFill>
        <p:spPr>
          <a:xfrm>
            <a:off x="7791172" y="2670153"/>
            <a:ext cx="320040" cy="320040"/>
          </a:xfrm>
          <a:prstGeom prst="rect">
            <a:avLst/>
          </a:prstGeom>
          <a:noFill/>
          <a:ln>
            <a:noFill/>
          </a:ln>
        </p:spPr>
      </p:pic>
      <p:pic>
        <p:nvPicPr>
          <p:cNvPr id="545" name="Google Shape;545;p18" descr="Grupp med människor"/>
          <p:cNvPicPr preferRelativeResize="0"/>
          <p:nvPr/>
        </p:nvPicPr>
        <p:blipFill rotWithShape="1">
          <a:blip r:embed="rId3">
            <a:alphaModFix/>
          </a:blip>
          <a:srcRect/>
          <a:stretch/>
        </p:blipFill>
        <p:spPr>
          <a:xfrm>
            <a:off x="8090062" y="2670768"/>
            <a:ext cx="320040" cy="320040"/>
          </a:xfrm>
          <a:prstGeom prst="rect">
            <a:avLst/>
          </a:prstGeom>
          <a:noFill/>
          <a:ln>
            <a:noFill/>
          </a:ln>
        </p:spPr>
      </p:pic>
      <p:pic>
        <p:nvPicPr>
          <p:cNvPr id="546" name="Google Shape;546;p18" descr="Grupp med människor"/>
          <p:cNvPicPr preferRelativeResize="0"/>
          <p:nvPr/>
        </p:nvPicPr>
        <p:blipFill rotWithShape="1">
          <a:blip r:embed="rId3">
            <a:alphaModFix/>
          </a:blip>
          <a:srcRect/>
          <a:stretch/>
        </p:blipFill>
        <p:spPr>
          <a:xfrm>
            <a:off x="8405815" y="2680237"/>
            <a:ext cx="320040" cy="320040"/>
          </a:xfrm>
          <a:prstGeom prst="rect">
            <a:avLst/>
          </a:prstGeom>
          <a:noFill/>
          <a:ln>
            <a:noFill/>
          </a:ln>
        </p:spPr>
      </p:pic>
      <p:pic>
        <p:nvPicPr>
          <p:cNvPr id="547" name="Google Shape;547;p18" descr="Grupp med människor"/>
          <p:cNvPicPr preferRelativeResize="0"/>
          <p:nvPr/>
        </p:nvPicPr>
        <p:blipFill rotWithShape="1">
          <a:blip r:embed="rId3">
            <a:alphaModFix/>
          </a:blip>
          <a:srcRect/>
          <a:stretch/>
        </p:blipFill>
        <p:spPr>
          <a:xfrm>
            <a:off x="8723712" y="2678052"/>
            <a:ext cx="320040" cy="320040"/>
          </a:xfrm>
          <a:prstGeom prst="rect">
            <a:avLst/>
          </a:prstGeom>
          <a:noFill/>
          <a:ln>
            <a:noFill/>
          </a:ln>
        </p:spPr>
      </p:pic>
      <p:pic>
        <p:nvPicPr>
          <p:cNvPr id="548" name="Google Shape;548;p18" descr="Grupp med människor"/>
          <p:cNvPicPr preferRelativeResize="0"/>
          <p:nvPr/>
        </p:nvPicPr>
        <p:blipFill rotWithShape="1">
          <a:blip r:embed="rId3">
            <a:alphaModFix/>
          </a:blip>
          <a:srcRect/>
          <a:stretch/>
        </p:blipFill>
        <p:spPr>
          <a:xfrm>
            <a:off x="9023468" y="2685951"/>
            <a:ext cx="320040" cy="320040"/>
          </a:xfrm>
          <a:prstGeom prst="rect">
            <a:avLst/>
          </a:prstGeom>
          <a:noFill/>
          <a:ln>
            <a:noFill/>
          </a:ln>
        </p:spPr>
      </p:pic>
      <p:pic>
        <p:nvPicPr>
          <p:cNvPr id="549" name="Google Shape;549;p18" descr="Grupp med människor"/>
          <p:cNvPicPr preferRelativeResize="0"/>
          <p:nvPr/>
        </p:nvPicPr>
        <p:blipFill rotWithShape="1">
          <a:blip r:embed="rId3">
            <a:alphaModFix/>
          </a:blip>
          <a:srcRect/>
          <a:stretch/>
        </p:blipFill>
        <p:spPr>
          <a:xfrm>
            <a:off x="9318071" y="2680237"/>
            <a:ext cx="320040" cy="320040"/>
          </a:xfrm>
          <a:prstGeom prst="rect">
            <a:avLst/>
          </a:prstGeom>
          <a:noFill/>
          <a:ln>
            <a:noFill/>
          </a:ln>
        </p:spPr>
      </p:pic>
      <p:pic>
        <p:nvPicPr>
          <p:cNvPr id="550" name="Google Shape;550;p18" descr="Grupp med människor"/>
          <p:cNvPicPr preferRelativeResize="0"/>
          <p:nvPr/>
        </p:nvPicPr>
        <p:blipFill rotWithShape="1">
          <a:blip r:embed="rId3">
            <a:alphaModFix/>
          </a:blip>
          <a:srcRect/>
          <a:stretch/>
        </p:blipFill>
        <p:spPr>
          <a:xfrm>
            <a:off x="9616961" y="2680852"/>
            <a:ext cx="320040" cy="320040"/>
          </a:xfrm>
          <a:prstGeom prst="rect">
            <a:avLst/>
          </a:prstGeom>
          <a:noFill/>
          <a:ln>
            <a:noFill/>
          </a:ln>
        </p:spPr>
      </p:pic>
      <p:pic>
        <p:nvPicPr>
          <p:cNvPr id="551" name="Google Shape;551;p18" descr="Grupp med människor"/>
          <p:cNvPicPr preferRelativeResize="0"/>
          <p:nvPr/>
        </p:nvPicPr>
        <p:blipFill rotWithShape="1">
          <a:blip r:embed="rId3">
            <a:alphaModFix/>
          </a:blip>
          <a:srcRect/>
          <a:stretch/>
        </p:blipFill>
        <p:spPr>
          <a:xfrm>
            <a:off x="9932714" y="2690321"/>
            <a:ext cx="320040" cy="320040"/>
          </a:xfrm>
          <a:prstGeom prst="rect">
            <a:avLst/>
          </a:prstGeom>
          <a:noFill/>
          <a:ln>
            <a:noFill/>
          </a:ln>
        </p:spPr>
      </p:pic>
      <p:pic>
        <p:nvPicPr>
          <p:cNvPr id="552" name="Google Shape;552;p18" descr="Grupp med människor"/>
          <p:cNvPicPr preferRelativeResize="0"/>
          <p:nvPr/>
        </p:nvPicPr>
        <p:blipFill rotWithShape="1">
          <a:blip r:embed="rId3">
            <a:alphaModFix/>
          </a:blip>
          <a:srcRect/>
          <a:stretch/>
        </p:blipFill>
        <p:spPr>
          <a:xfrm>
            <a:off x="10250611" y="2688136"/>
            <a:ext cx="320040" cy="320040"/>
          </a:xfrm>
          <a:prstGeom prst="rect">
            <a:avLst/>
          </a:prstGeom>
          <a:noFill/>
          <a:ln>
            <a:noFill/>
          </a:ln>
        </p:spPr>
      </p:pic>
      <p:pic>
        <p:nvPicPr>
          <p:cNvPr id="553" name="Google Shape;553;p18" descr="Grupp med människor"/>
          <p:cNvPicPr preferRelativeResize="0"/>
          <p:nvPr/>
        </p:nvPicPr>
        <p:blipFill rotWithShape="1">
          <a:blip r:embed="rId3">
            <a:alphaModFix/>
          </a:blip>
          <a:srcRect/>
          <a:stretch/>
        </p:blipFill>
        <p:spPr>
          <a:xfrm>
            <a:off x="10550367" y="2696035"/>
            <a:ext cx="320040" cy="320040"/>
          </a:xfrm>
          <a:prstGeom prst="rect">
            <a:avLst/>
          </a:prstGeom>
          <a:noFill/>
          <a:ln>
            <a:noFill/>
          </a:ln>
        </p:spPr>
      </p:pic>
      <p:pic>
        <p:nvPicPr>
          <p:cNvPr id="554" name="Google Shape;554;p18" descr="Grupp med människor"/>
          <p:cNvPicPr preferRelativeResize="0"/>
          <p:nvPr/>
        </p:nvPicPr>
        <p:blipFill rotWithShape="1">
          <a:blip r:embed="rId3">
            <a:alphaModFix/>
          </a:blip>
          <a:srcRect/>
          <a:stretch/>
        </p:blipFill>
        <p:spPr>
          <a:xfrm>
            <a:off x="10847980" y="2692927"/>
            <a:ext cx="320040" cy="320040"/>
          </a:xfrm>
          <a:prstGeom prst="rect">
            <a:avLst/>
          </a:prstGeom>
          <a:noFill/>
          <a:ln>
            <a:noFill/>
          </a:ln>
        </p:spPr>
      </p:pic>
      <p:pic>
        <p:nvPicPr>
          <p:cNvPr id="555" name="Google Shape;555;p18" descr="Grupp med människor"/>
          <p:cNvPicPr preferRelativeResize="0"/>
          <p:nvPr/>
        </p:nvPicPr>
        <p:blipFill rotWithShape="1">
          <a:blip r:embed="rId3">
            <a:alphaModFix/>
          </a:blip>
          <a:srcRect/>
          <a:stretch/>
        </p:blipFill>
        <p:spPr>
          <a:xfrm>
            <a:off x="11146870" y="2693542"/>
            <a:ext cx="320040" cy="320040"/>
          </a:xfrm>
          <a:prstGeom prst="rect">
            <a:avLst/>
          </a:prstGeom>
          <a:noFill/>
          <a:ln>
            <a:noFill/>
          </a:ln>
        </p:spPr>
      </p:pic>
      <p:pic>
        <p:nvPicPr>
          <p:cNvPr id="556" name="Google Shape;556;p18" descr="Grupp med människor"/>
          <p:cNvPicPr preferRelativeResize="0"/>
          <p:nvPr/>
        </p:nvPicPr>
        <p:blipFill rotWithShape="1">
          <a:blip r:embed="rId3">
            <a:alphaModFix/>
          </a:blip>
          <a:srcRect/>
          <a:stretch/>
        </p:blipFill>
        <p:spPr>
          <a:xfrm>
            <a:off x="11462623" y="2703011"/>
            <a:ext cx="320040" cy="320040"/>
          </a:xfrm>
          <a:prstGeom prst="rect">
            <a:avLst/>
          </a:prstGeom>
          <a:noFill/>
          <a:ln>
            <a:noFill/>
          </a:ln>
        </p:spPr>
      </p:pic>
      <p:pic>
        <p:nvPicPr>
          <p:cNvPr id="557" name="Google Shape;557;p18" descr="Grupp med människor"/>
          <p:cNvPicPr preferRelativeResize="0"/>
          <p:nvPr/>
        </p:nvPicPr>
        <p:blipFill rotWithShape="1">
          <a:blip r:embed="rId3">
            <a:alphaModFix/>
          </a:blip>
          <a:srcRect/>
          <a:stretch/>
        </p:blipFill>
        <p:spPr>
          <a:xfrm>
            <a:off x="11780520" y="2700826"/>
            <a:ext cx="320040" cy="320040"/>
          </a:xfrm>
          <a:prstGeom prst="rect">
            <a:avLst/>
          </a:prstGeom>
          <a:noFill/>
          <a:ln>
            <a:noFill/>
          </a:ln>
        </p:spPr>
      </p:pic>
      <p:pic>
        <p:nvPicPr>
          <p:cNvPr id="558" name="Google Shape;558;p18" descr="Grupp med människor"/>
          <p:cNvPicPr preferRelativeResize="0"/>
          <p:nvPr/>
        </p:nvPicPr>
        <p:blipFill rotWithShape="1">
          <a:blip r:embed="rId3">
            <a:alphaModFix/>
          </a:blip>
          <a:srcRect/>
          <a:stretch/>
        </p:blipFill>
        <p:spPr>
          <a:xfrm>
            <a:off x="127363" y="2964628"/>
            <a:ext cx="320040" cy="320040"/>
          </a:xfrm>
          <a:prstGeom prst="rect">
            <a:avLst/>
          </a:prstGeom>
          <a:noFill/>
          <a:ln>
            <a:noFill/>
          </a:ln>
        </p:spPr>
      </p:pic>
      <p:pic>
        <p:nvPicPr>
          <p:cNvPr id="559" name="Google Shape;559;p18" descr="Grupp med människor"/>
          <p:cNvPicPr preferRelativeResize="0"/>
          <p:nvPr/>
        </p:nvPicPr>
        <p:blipFill rotWithShape="1">
          <a:blip r:embed="rId3">
            <a:alphaModFix/>
          </a:blip>
          <a:srcRect/>
          <a:stretch/>
        </p:blipFill>
        <p:spPr>
          <a:xfrm>
            <a:off x="426253" y="2965243"/>
            <a:ext cx="320040" cy="320040"/>
          </a:xfrm>
          <a:prstGeom prst="rect">
            <a:avLst/>
          </a:prstGeom>
          <a:noFill/>
          <a:ln>
            <a:noFill/>
          </a:ln>
        </p:spPr>
      </p:pic>
      <p:pic>
        <p:nvPicPr>
          <p:cNvPr id="560" name="Google Shape;560;p18" descr="Grupp med människor"/>
          <p:cNvPicPr preferRelativeResize="0"/>
          <p:nvPr/>
        </p:nvPicPr>
        <p:blipFill rotWithShape="1">
          <a:blip r:embed="rId3">
            <a:alphaModFix/>
          </a:blip>
          <a:srcRect/>
          <a:stretch/>
        </p:blipFill>
        <p:spPr>
          <a:xfrm>
            <a:off x="742006" y="2974712"/>
            <a:ext cx="320040" cy="320040"/>
          </a:xfrm>
          <a:prstGeom prst="rect">
            <a:avLst/>
          </a:prstGeom>
          <a:noFill/>
          <a:ln>
            <a:noFill/>
          </a:ln>
        </p:spPr>
      </p:pic>
      <p:pic>
        <p:nvPicPr>
          <p:cNvPr id="561" name="Google Shape;561;p18" descr="Grupp med människor"/>
          <p:cNvPicPr preferRelativeResize="0"/>
          <p:nvPr/>
        </p:nvPicPr>
        <p:blipFill rotWithShape="1">
          <a:blip r:embed="rId3">
            <a:alphaModFix/>
          </a:blip>
          <a:srcRect/>
          <a:stretch/>
        </p:blipFill>
        <p:spPr>
          <a:xfrm>
            <a:off x="1059903" y="2972527"/>
            <a:ext cx="320040" cy="320040"/>
          </a:xfrm>
          <a:prstGeom prst="rect">
            <a:avLst/>
          </a:prstGeom>
          <a:noFill/>
          <a:ln>
            <a:noFill/>
          </a:ln>
        </p:spPr>
      </p:pic>
      <p:pic>
        <p:nvPicPr>
          <p:cNvPr id="562" name="Google Shape;562;p18" descr="Grupp med människor"/>
          <p:cNvPicPr preferRelativeResize="0"/>
          <p:nvPr/>
        </p:nvPicPr>
        <p:blipFill rotWithShape="1">
          <a:blip r:embed="rId3">
            <a:alphaModFix/>
          </a:blip>
          <a:srcRect/>
          <a:stretch/>
        </p:blipFill>
        <p:spPr>
          <a:xfrm>
            <a:off x="1359659" y="2980426"/>
            <a:ext cx="320040" cy="320040"/>
          </a:xfrm>
          <a:prstGeom prst="rect">
            <a:avLst/>
          </a:prstGeom>
          <a:noFill/>
          <a:ln>
            <a:noFill/>
          </a:ln>
        </p:spPr>
      </p:pic>
      <p:pic>
        <p:nvPicPr>
          <p:cNvPr id="563" name="Google Shape;563;p18" descr="Grupp med människor"/>
          <p:cNvPicPr preferRelativeResize="0"/>
          <p:nvPr/>
        </p:nvPicPr>
        <p:blipFill rotWithShape="1">
          <a:blip r:embed="rId3">
            <a:alphaModFix/>
          </a:blip>
          <a:srcRect/>
          <a:stretch/>
        </p:blipFill>
        <p:spPr>
          <a:xfrm>
            <a:off x="1657272" y="2977318"/>
            <a:ext cx="320040" cy="320040"/>
          </a:xfrm>
          <a:prstGeom prst="rect">
            <a:avLst/>
          </a:prstGeom>
          <a:noFill/>
          <a:ln>
            <a:noFill/>
          </a:ln>
        </p:spPr>
      </p:pic>
      <p:pic>
        <p:nvPicPr>
          <p:cNvPr id="564" name="Google Shape;564;p18" descr="Grupp med människor"/>
          <p:cNvPicPr preferRelativeResize="0"/>
          <p:nvPr/>
        </p:nvPicPr>
        <p:blipFill rotWithShape="1">
          <a:blip r:embed="rId3">
            <a:alphaModFix/>
          </a:blip>
          <a:srcRect/>
          <a:stretch/>
        </p:blipFill>
        <p:spPr>
          <a:xfrm>
            <a:off x="2271915" y="2987402"/>
            <a:ext cx="320040" cy="320040"/>
          </a:xfrm>
          <a:prstGeom prst="rect">
            <a:avLst/>
          </a:prstGeom>
          <a:noFill/>
          <a:ln>
            <a:noFill/>
          </a:ln>
        </p:spPr>
      </p:pic>
      <p:pic>
        <p:nvPicPr>
          <p:cNvPr id="565" name="Google Shape;565;p18" descr="Grupp med människor"/>
          <p:cNvPicPr preferRelativeResize="0"/>
          <p:nvPr/>
        </p:nvPicPr>
        <p:blipFill rotWithShape="1">
          <a:blip r:embed="rId3">
            <a:alphaModFix/>
          </a:blip>
          <a:srcRect/>
          <a:stretch/>
        </p:blipFill>
        <p:spPr>
          <a:xfrm>
            <a:off x="2589812" y="2985217"/>
            <a:ext cx="320040" cy="320040"/>
          </a:xfrm>
          <a:prstGeom prst="rect">
            <a:avLst/>
          </a:prstGeom>
          <a:noFill/>
          <a:ln>
            <a:noFill/>
          </a:ln>
        </p:spPr>
      </p:pic>
      <p:pic>
        <p:nvPicPr>
          <p:cNvPr id="566" name="Google Shape;566;p18" descr="Grupp med människor"/>
          <p:cNvPicPr preferRelativeResize="0"/>
          <p:nvPr/>
        </p:nvPicPr>
        <p:blipFill rotWithShape="1">
          <a:blip r:embed="rId3">
            <a:alphaModFix/>
          </a:blip>
          <a:srcRect/>
          <a:stretch/>
        </p:blipFill>
        <p:spPr>
          <a:xfrm>
            <a:off x="2889568" y="2993116"/>
            <a:ext cx="320040" cy="320040"/>
          </a:xfrm>
          <a:prstGeom prst="rect">
            <a:avLst/>
          </a:prstGeom>
          <a:noFill/>
          <a:ln>
            <a:noFill/>
          </a:ln>
        </p:spPr>
      </p:pic>
      <p:pic>
        <p:nvPicPr>
          <p:cNvPr id="567" name="Google Shape;567;p18" descr="Grupp med människor"/>
          <p:cNvPicPr preferRelativeResize="0"/>
          <p:nvPr/>
        </p:nvPicPr>
        <p:blipFill rotWithShape="1">
          <a:blip r:embed="rId3">
            <a:alphaModFix/>
          </a:blip>
          <a:srcRect/>
          <a:stretch/>
        </p:blipFill>
        <p:spPr>
          <a:xfrm>
            <a:off x="3184171" y="2987402"/>
            <a:ext cx="320040" cy="320040"/>
          </a:xfrm>
          <a:prstGeom prst="rect">
            <a:avLst/>
          </a:prstGeom>
          <a:noFill/>
          <a:ln>
            <a:noFill/>
          </a:ln>
        </p:spPr>
      </p:pic>
      <p:pic>
        <p:nvPicPr>
          <p:cNvPr id="568" name="Google Shape;568;p18" descr="Grupp med människor"/>
          <p:cNvPicPr preferRelativeResize="0"/>
          <p:nvPr/>
        </p:nvPicPr>
        <p:blipFill rotWithShape="1">
          <a:blip r:embed="rId3">
            <a:alphaModFix/>
          </a:blip>
          <a:srcRect/>
          <a:stretch/>
        </p:blipFill>
        <p:spPr>
          <a:xfrm>
            <a:off x="3483061" y="2988017"/>
            <a:ext cx="320040" cy="320040"/>
          </a:xfrm>
          <a:prstGeom prst="rect">
            <a:avLst/>
          </a:prstGeom>
          <a:noFill/>
          <a:ln>
            <a:noFill/>
          </a:ln>
        </p:spPr>
      </p:pic>
      <p:pic>
        <p:nvPicPr>
          <p:cNvPr id="569" name="Google Shape;569;p18" descr="Grupp med människor"/>
          <p:cNvPicPr preferRelativeResize="0"/>
          <p:nvPr/>
        </p:nvPicPr>
        <p:blipFill rotWithShape="1">
          <a:blip r:embed="rId3">
            <a:alphaModFix/>
          </a:blip>
          <a:srcRect/>
          <a:stretch/>
        </p:blipFill>
        <p:spPr>
          <a:xfrm>
            <a:off x="3798814" y="2997486"/>
            <a:ext cx="320040" cy="320040"/>
          </a:xfrm>
          <a:prstGeom prst="rect">
            <a:avLst/>
          </a:prstGeom>
          <a:noFill/>
          <a:ln>
            <a:noFill/>
          </a:ln>
        </p:spPr>
      </p:pic>
      <p:pic>
        <p:nvPicPr>
          <p:cNvPr id="570" name="Google Shape;570;p18" descr="Grupp med människor"/>
          <p:cNvPicPr preferRelativeResize="0"/>
          <p:nvPr/>
        </p:nvPicPr>
        <p:blipFill rotWithShape="1">
          <a:blip r:embed="rId3">
            <a:alphaModFix/>
          </a:blip>
          <a:srcRect/>
          <a:stretch/>
        </p:blipFill>
        <p:spPr>
          <a:xfrm>
            <a:off x="4116711" y="2995301"/>
            <a:ext cx="320040" cy="320040"/>
          </a:xfrm>
          <a:prstGeom prst="rect">
            <a:avLst/>
          </a:prstGeom>
          <a:noFill/>
          <a:ln>
            <a:noFill/>
          </a:ln>
        </p:spPr>
      </p:pic>
      <p:pic>
        <p:nvPicPr>
          <p:cNvPr id="571" name="Google Shape;571;p18" descr="Grupp med människor"/>
          <p:cNvPicPr preferRelativeResize="0"/>
          <p:nvPr/>
        </p:nvPicPr>
        <p:blipFill rotWithShape="1">
          <a:blip r:embed="rId3">
            <a:alphaModFix/>
          </a:blip>
          <a:srcRect/>
          <a:stretch/>
        </p:blipFill>
        <p:spPr>
          <a:xfrm>
            <a:off x="4416467" y="3003200"/>
            <a:ext cx="320040" cy="320040"/>
          </a:xfrm>
          <a:prstGeom prst="rect">
            <a:avLst/>
          </a:prstGeom>
          <a:noFill/>
          <a:ln>
            <a:noFill/>
          </a:ln>
        </p:spPr>
      </p:pic>
      <p:pic>
        <p:nvPicPr>
          <p:cNvPr id="572" name="Google Shape;572;p18" descr="Grupp med människor"/>
          <p:cNvPicPr preferRelativeResize="0"/>
          <p:nvPr/>
        </p:nvPicPr>
        <p:blipFill rotWithShape="1">
          <a:blip r:embed="rId3">
            <a:alphaModFix/>
          </a:blip>
          <a:srcRect/>
          <a:stretch/>
        </p:blipFill>
        <p:spPr>
          <a:xfrm>
            <a:off x="4714080" y="3000092"/>
            <a:ext cx="320040" cy="320040"/>
          </a:xfrm>
          <a:prstGeom prst="rect">
            <a:avLst/>
          </a:prstGeom>
          <a:noFill/>
          <a:ln>
            <a:noFill/>
          </a:ln>
        </p:spPr>
      </p:pic>
      <p:pic>
        <p:nvPicPr>
          <p:cNvPr id="573" name="Google Shape;573;p18" descr="Grupp med människor"/>
          <p:cNvPicPr preferRelativeResize="0"/>
          <p:nvPr/>
        </p:nvPicPr>
        <p:blipFill rotWithShape="1">
          <a:blip r:embed="rId3">
            <a:alphaModFix/>
          </a:blip>
          <a:srcRect/>
          <a:stretch/>
        </p:blipFill>
        <p:spPr>
          <a:xfrm>
            <a:off x="5012970" y="3000707"/>
            <a:ext cx="320040" cy="320040"/>
          </a:xfrm>
          <a:prstGeom prst="rect">
            <a:avLst/>
          </a:prstGeom>
          <a:noFill/>
          <a:ln>
            <a:noFill/>
          </a:ln>
        </p:spPr>
      </p:pic>
      <p:pic>
        <p:nvPicPr>
          <p:cNvPr id="574" name="Google Shape;574;p18" descr="Grupp med människor"/>
          <p:cNvPicPr preferRelativeResize="0"/>
          <p:nvPr/>
        </p:nvPicPr>
        <p:blipFill rotWithShape="1">
          <a:blip r:embed="rId3">
            <a:alphaModFix/>
          </a:blip>
          <a:srcRect/>
          <a:stretch/>
        </p:blipFill>
        <p:spPr>
          <a:xfrm>
            <a:off x="5328723" y="3010176"/>
            <a:ext cx="320040" cy="320040"/>
          </a:xfrm>
          <a:prstGeom prst="rect">
            <a:avLst/>
          </a:prstGeom>
          <a:noFill/>
          <a:ln>
            <a:noFill/>
          </a:ln>
        </p:spPr>
      </p:pic>
      <p:pic>
        <p:nvPicPr>
          <p:cNvPr id="575" name="Google Shape;575;p18" descr="Grupp med människor"/>
          <p:cNvPicPr preferRelativeResize="0"/>
          <p:nvPr/>
        </p:nvPicPr>
        <p:blipFill rotWithShape="1">
          <a:blip r:embed="rId3">
            <a:alphaModFix/>
          </a:blip>
          <a:srcRect/>
          <a:stretch/>
        </p:blipFill>
        <p:spPr>
          <a:xfrm>
            <a:off x="5646620" y="3007991"/>
            <a:ext cx="320040" cy="320040"/>
          </a:xfrm>
          <a:prstGeom prst="rect">
            <a:avLst/>
          </a:prstGeom>
          <a:noFill/>
          <a:ln>
            <a:noFill/>
          </a:ln>
        </p:spPr>
      </p:pic>
      <p:pic>
        <p:nvPicPr>
          <p:cNvPr id="576" name="Google Shape;576;p18" descr="Grupp med människor"/>
          <p:cNvPicPr preferRelativeResize="0"/>
          <p:nvPr/>
        </p:nvPicPr>
        <p:blipFill rotWithShape="1">
          <a:blip r:embed="rId3">
            <a:alphaModFix/>
          </a:blip>
          <a:srcRect/>
          <a:stretch/>
        </p:blipFill>
        <p:spPr>
          <a:xfrm>
            <a:off x="5946376" y="3015890"/>
            <a:ext cx="320040" cy="320040"/>
          </a:xfrm>
          <a:prstGeom prst="rect">
            <a:avLst/>
          </a:prstGeom>
          <a:noFill/>
          <a:ln>
            <a:noFill/>
          </a:ln>
        </p:spPr>
      </p:pic>
      <p:pic>
        <p:nvPicPr>
          <p:cNvPr id="577" name="Google Shape;577;p18" descr="Grupp med människor"/>
          <p:cNvPicPr preferRelativeResize="0"/>
          <p:nvPr/>
        </p:nvPicPr>
        <p:blipFill rotWithShape="1">
          <a:blip r:embed="rId3">
            <a:alphaModFix/>
          </a:blip>
          <a:srcRect/>
          <a:stretch/>
        </p:blipFill>
        <p:spPr>
          <a:xfrm>
            <a:off x="6261263" y="3010176"/>
            <a:ext cx="320040" cy="320040"/>
          </a:xfrm>
          <a:prstGeom prst="rect">
            <a:avLst/>
          </a:prstGeom>
          <a:noFill/>
          <a:ln>
            <a:noFill/>
          </a:ln>
        </p:spPr>
      </p:pic>
      <p:pic>
        <p:nvPicPr>
          <p:cNvPr id="578" name="Google Shape;578;p18" descr="Grupp med människor"/>
          <p:cNvPicPr preferRelativeResize="0"/>
          <p:nvPr/>
        </p:nvPicPr>
        <p:blipFill rotWithShape="1">
          <a:blip r:embed="rId3">
            <a:alphaModFix/>
          </a:blip>
          <a:srcRect/>
          <a:stretch/>
        </p:blipFill>
        <p:spPr>
          <a:xfrm>
            <a:off x="6560153" y="3010791"/>
            <a:ext cx="320040" cy="320040"/>
          </a:xfrm>
          <a:prstGeom prst="rect">
            <a:avLst/>
          </a:prstGeom>
          <a:noFill/>
          <a:ln>
            <a:noFill/>
          </a:ln>
        </p:spPr>
      </p:pic>
      <p:pic>
        <p:nvPicPr>
          <p:cNvPr id="579" name="Google Shape;579;p18" descr="Grupp med människor"/>
          <p:cNvPicPr preferRelativeResize="0"/>
          <p:nvPr/>
        </p:nvPicPr>
        <p:blipFill rotWithShape="1">
          <a:blip r:embed="rId3">
            <a:alphaModFix/>
          </a:blip>
          <a:srcRect/>
          <a:stretch/>
        </p:blipFill>
        <p:spPr>
          <a:xfrm>
            <a:off x="6875906" y="3020260"/>
            <a:ext cx="320040" cy="320040"/>
          </a:xfrm>
          <a:prstGeom prst="rect">
            <a:avLst/>
          </a:prstGeom>
          <a:noFill/>
          <a:ln>
            <a:noFill/>
          </a:ln>
        </p:spPr>
      </p:pic>
      <p:pic>
        <p:nvPicPr>
          <p:cNvPr id="580" name="Google Shape;580;p18" descr="Grupp med människor"/>
          <p:cNvPicPr preferRelativeResize="0"/>
          <p:nvPr/>
        </p:nvPicPr>
        <p:blipFill rotWithShape="1">
          <a:blip r:embed="rId3">
            <a:alphaModFix/>
          </a:blip>
          <a:srcRect/>
          <a:stretch/>
        </p:blipFill>
        <p:spPr>
          <a:xfrm>
            <a:off x="7193803" y="3018075"/>
            <a:ext cx="320040" cy="320040"/>
          </a:xfrm>
          <a:prstGeom prst="rect">
            <a:avLst/>
          </a:prstGeom>
          <a:noFill/>
          <a:ln>
            <a:noFill/>
          </a:ln>
        </p:spPr>
      </p:pic>
      <p:pic>
        <p:nvPicPr>
          <p:cNvPr id="581" name="Google Shape;581;p18" descr="Grupp med människor"/>
          <p:cNvPicPr preferRelativeResize="0"/>
          <p:nvPr/>
        </p:nvPicPr>
        <p:blipFill rotWithShape="1">
          <a:blip r:embed="rId3">
            <a:alphaModFix/>
          </a:blip>
          <a:srcRect/>
          <a:stretch/>
        </p:blipFill>
        <p:spPr>
          <a:xfrm>
            <a:off x="7493559" y="3025974"/>
            <a:ext cx="320040" cy="320040"/>
          </a:xfrm>
          <a:prstGeom prst="rect">
            <a:avLst/>
          </a:prstGeom>
          <a:noFill/>
          <a:ln>
            <a:noFill/>
          </a:ln>
        </p:spPr>
      </p:pic>
      <p:pic>
        <p:nvPicPr>
          <p:cNvPr id="582" name="Google Shape;582;p18" descr="Grupp med människor"/>
          <p:cNvPicPr preferRelativeResize="0"/>
          <p:nvPr/>
        </p:nvPicPr>
        <p:blipFill rotWithShape="1">
          <a:blip r:embed="rId3">
            <a:alphaModFix/>
          </a:blip>
          <a:srcRect/>
          <a:stretch/>
        </p:blipFill>
        <p:spPr>
          <a:xfrm>
            <a:off x="7791172" y="3022866"/>
            <a:ext cx="320040" cy="320040"/>
          </a:xfrm>
          <a:prstGeom prst="rect">
            <a:avLst/>
          </a:prstGeom>
          <a:noFill/>
          <a:ln>
            <a:noFill/>
          </a:ln>
        </p:spPr>
      </p:pic>
      <p:pic>
        <p:nvPicPr>
          <p:cNvPr id="583" name="Google Shape;583;p18" descr="Grupp med människor"/>
          <p:cNvPicPr preferRelativeResize="0"/>
          <p:nvPr/>
        </p:nvPicPr>
        <p:blipFill rotWithShape="1">
          <a:blip r:embed="rId3">
            <a:alphaModFix/>
          </a:blip>
          <a:srcRect/>
          <a:stretch/>
        </p:blipFill>
        <p:spPr>
          <a:xfrm>
            <a:off x="8090062" y="3023481"/>
            <a:ext cx="320040" cy="320040"/>
          </a:xfrm>
          <a:prstGeom prst="rect">
            <a:avLst/>
          </a:prstGeom>
          <a:noFill/>
          <a:ln>
            <a:noFill/>
          </a:ln>
        </p:spPr>
      </p:pic>
      <p:pic>
        <p:nvPicPr>
          <p:cNvPr id="584" name="Google Shape;584;p18" descr="Grupp med människor"/>
          <p:cNvPicPr preferRelativeResize="0"/>
          <p:nvPr/>
        </p:nvPicPr>
        <p:blipFill rotWithShape="1">
          <a:blip r:embed="rId3">
            <a:alphaModFix/>
          </a:blip>
          <a:srcRect/>
          <a:stretch/>
        </p:blipFill>
        <p:spPr>
          <a:xfrm>
            <a:off x="8405815" y="3032950"/>
            <a:ext cx="320040" cy="320040"/>
          </a:xfrm>
          <a:prstGeom prst="rect">
            <a:avLst/>
          </a:prstGeom>
          <a:noFill/>
          <a:ln>
            <a:noFill/>
          </a:ln>
        </p:spPr>
      </p:pic>
      <p:pic>
        <p:nvPicPr>
          <p:cNvPr id="585" name="Google Shape;585;p18" descr="Grupp med människor"/>
          <p:cNvPicPr preferRelativeResize="0"/>
          <p:nvPr/>
        </p:nvPicPr>
        <p:blipFill rotWithShape="1">
          <a:blip r:embed="rId3">
            <a:alphaModFix/>
          </a:blip>
          <a:srcRect/>
          <a:stretch/>
        </p:blipFill>
        <p:spPr>
          <a:xfrm>
            <a:off x="8723712" y="3030765"/>
            <a:ext cx="320040" cy="320040"/>
          </a:xfrm>
          <a:prstGeom prst="rect">
            <a:avLst/>
          </a:prstGeom>
          <a:noFill/>
          <a:ln>
            <a:noFill/>
          </a:ln>
        </p:spPr>
      </p:pic>
      <p:pic>
        <p:nvPicPr>
          <p:cNvPr id="586" name="Google Shape;586;p18" descr="Grupp med människor"/>
          <p:cNvPicPr preferRelativeResize="0"/>
          <p:nvPr/>
        </p:nvPicPr>
        <p:blipFill rotWithShape="1">
          <a:blip r:embed="rId3">
            <a:alphaModFix/>
          </a:blip>
          <a:srcRect/>
          <a:stretch/>
        </p:blipFill>
        <p:spPr>
          <a:xfrm>
            <a:off x="9023468" y="3038664"/>
            <a:ext cx="320040" cy="320040"/>
          </a:xfrm>
          <a:prstGeom prst="rect">
            <a:avLst/>
          </a:prstGeom>
          <a:noFill/>
          <a:ln>
            <a:noFill/>
          </a:ln>
        </p:spPr>
      </p:pic>
      <p:pic>
        <p:nvPicPr>
          <p:cNvPr id="587" name="Google Shape;587;p18" descr="Grupp med människor"/>
          <p:cNvPicPr preferRelativeResize="0"/>
          <p:nvPr/>
        </p:nvPicPr>
        <p:blipFill rotWithShape="1">
          <a:blip r:embed="rId3">
            <a:alphaModFix/>
          </a:blip>
          <a:srcRect/>
          <a:stretch/>
        </p:blipFill>
        <p:spPr>
          <a:xfrm>
            <a:off x="9318071" y="3032950"/>
            <a:ext cx="320040" cy="320040"/>
          </a:xfrm>
          <a:prstGeom prst="rect">
            <a:avLst/>
          </a:prstGeom>
          <a:noFill/>
          <a:ln>
            <a:noFill/>
          </a:ln>
        </p:spPr>
      </p:pic>
      <p:pic>
        <p:nvPicPr>
          <p:cNvPr id="588" name="Google Shape;588;p18" descr="Grupp med människor"/>
          <p:cNvPicPr preferRelativeResize="0"/>
          <p:nvPr/>
        </p:nvPicPr>
        <p:blipFill rotWithShape="1">
          <a:blip r:embed="rId3">
            <a:alphaModFix/>
          </a:blip>
          <a:srcRect/>
          <a:stretch/>
        </p:blipFill>
        <p:spPr>
          <a:xfrm>
            <a:off x="9616961" y="3033565"/>
            <a:ext cx="320040" cy="320040"/>
          </a:xfrm>
          <a:prstGeom prst="rect">
            <a:avLst/>
          </a:prstGeom>
          <a:noFill/>
          <a:ln>
            <a:noFill/>
          </a:ln>
        </p:spPr>
      </p:pic>
      <p:pic>
        <p:nvPicPr>
          <p:cNvPr id="589" name="Google Shape;589;p18" descr="Grupp med människor"/>
          <p:cNvPicPr preferRelativeResize="0"/>
          <p:nvPr/>
        </p:nvPicPr>
        <p:blipFill rotWithShape="1">
          <a:blip r:embed="rId3">
            <a:alphaModFix/>
          </a:blip>
          <a:srcRect/>
          <a:stretch/>
        </p:blipFill>
        <p:spPr>
          <a:xfrm>
            <a:off x="9932714" y="3043034"/>
            <a:ext cx="320040" cy="320040"/>
          </a:xfrm>
          <a:prstGeom prst="rect">
            <a:avLst/>
          </a:prstGeom>
          <a:noFill/>
          <a:ln>
            <a:noFill/>
          </a:ln>
        </p:spPr>
      </p:pic>
      <p:pic>
        <p:nvPicPr>
          <p:cNvPr id="590" name="Google Shape;590;p18" descr="Grupp med människor"/>
          <p:cNvPicPr preferRelativeResize="0"/>
          <p:nvPr/>
        </p:nvPicPr>
        <p:blipFill rotWithShape="1">
          <a:blip r:embed="rId3">
            <a:alphaModFix/>
          </a:blip>
          <a:srcRect/>
          <a:stretch/>
        </p:blipFill>
        <p:spPr>
          <a:xfrm>
            <a:off x="10250611" y="3040849"/>
            <a:ext cx="320040" cy="320040"/>
          </a:xfrm>
          <a:prstGeom prst="rect">
            <a:avLst/>
          </a:prstGeom>
          <a:noFill/>
          <a:ln>
            <a:noFill/>
          </a:ln>
        </p:spPr>
      </p:pic>
      <p:pic>
        <p:nvPicPr>
          <p:cNvPr id="591" name="Google Shape;591;p18" descr="Grupp med människor"/>
          <p:cNvPicPr preferRelativeResize="0"/>
          <p:nvPr/>
        </p:nvPicPr>
        <p:blipFill rotWithShape="1">
          <a:blip r:embed="rId3">
            <a:alphaModFix/>
          </a:blip>
          <a:srcRect/>
          <a:stretch/>
        </p:blipFill>
        <p:spPr>
          <a:xfrm>
            <a:off x="10550367" y="3048748"/>
            <a:ext cx="320040" cy="320040"/>
          </a:xfrm>
          <a:prstGeom prst="rect">
            <a:avLst/>
          </a:prstGeom>
          <a:noFill/>
          <a:ln>
            <a:noFill/>
          </a:ln>
        </p:spPr>
      </p:pic>
      <p:pic>
        <p:nvPicPr>
          <p:cNvPr id="592" name="Google Shape;592;p18" descr="Grupp med människor"/>
          <p:cNvPicPr preferRelativeResize="0"/>
          <p:nvPr/>
        </p:nvPicPr>
        <p:blipFill rotWithShape="1">
          <a:blip r:embed="rId3">
            <a:alphaModFix/>
          </a:blip>
          <a:srcRect/>
          <a:stretch/>
        </p:blipFill>
        <p:spPr>
          <a:xfrm>
            <a:off x="10847980" y="3045640"/>
            <a:ext cx="320040" cy="320040"/>
          </a:xfrm>
          <a:prstGeom prst="rect">
            <a:avLst/>
          </a:prstGeom>
          <a:noFill/>
          <a:ln>
            <a:noFill/>
          </a:ln>
        </p:spPr>
      </p:pic>
      <p:pic>
        <p:nvPicPr>
          <p:cNvPr id="593" name="Google Shape;593;p18" descr="Grupp med människor"/>
          <p:cNvPicPr preferRelativeResize="0"/>
          <p:nvPr/>
        </p:nvPicPr>
        <p:blipFill rotWithShape="1">
          <a:blip r:embed="rId3">
            <a:alphaModFix/>
          </a:blip>
          <a:srcRect/>
          <a:stretch/>
        </p:blipFill>
        <p:spPr>
          <a:xfrm>
            <a:off x="11146870" y="3046255"/>
            <a:ext cx="320040" cy="320040"/>
          </a:xfrm>
          <a:prstGeom prst="rect">
            <a:avLst/>
          </a:prstGeom>
          <a:noFill/>
          <a:ln>
            <a:noFill/>
          </a:ln>
        </p:spPr>
      </p:pic>
      <p:pic>
        <p:nvPicPr>
          <p:cNvPr id="594" name="Google Shape;594;p18" descr="Grupp med människor"/>
          <p:cNvPicPr preferRelativeResize="0"/>
          <p:nvPr/>
        </p:nvPicPr>
        <p:blipFill rotWithShape="1">
          <a:blip r:embed="rId3">
            <a:alphaModFix/>
          </a:blip>
          <a:srcRect/>
          <a:stretch/>
        </p:blipFill>
        <p:spPr>
          <a:xfrm>
            <a:off x="11462623" y="3055724"/>
            <a:ext cx="320040" cy="320040"/>
          </a:xfrm>
          <a:prstGeom prst="rect">
            <a:avLst/>
          </a:prstGeom>
          <a:noFill/>
          <a:ln>
            <a:noFill/>
          </a:ln>
        </p:spPr>
      </p:pic>
      <p:pic>
        <p:nvPicPr>
          <p:cNvPr id="595" name="Google Shape;595;p18" descr="Grupp med människor"/>
          <p:cNvPicPr preferRelativeResize="0"/>
          <p:nvPr/>
        </p:nvPicPr>
        <p:blipFill rotWithShape="1">
          <a:blip r:embed="rId3">
            <a:alphaModFix/>
          </a:blip>
          <a:srcRect/>
          <a:stretch/>
        </p:blipFill>
        <p:spPr>
          <a:xfrm>
            <a:off x="11780520" y="3053539"/>
            <a:ext cx="320040" cy="320040"/>
          </a:xfrm>
          <a:prstGeom prst="rect">
            <a:avLst/>
          </a:prstGeom>
          <a:noFill/>
          <a:ln>
            <a:noFill/>
          </a:ln>
        </p:spPr>
      </p:pic>
      <p:pic>
        <p:nvPicPr>
          <p:cNvPr id="596" name="Google Shape;596;p18" descr="Grupp med människor"/>
          <p:cNvPicPr preferRelativeResize="0"/>
          <p:nvPr/>
        </p:nvPicPr>
        <p:blipFill rotWithShape="1">
          <a:blip r:embed="rId3">
            <a:alphaModFix/>
          </a:blip>
          <a:srcRect/>
          <a:stretch/>
        </p:blipFill>
        <p:spPr>
          <a:xfrm>
            <a:off x="127363" y="3300023"/>
            <a:ext cx="320040" cy="320040"/>
          </a:xfrm>
          <a:prstGeom prst="rect">
            <a:avLst/>
          </a:prstGeom>
          <a:noFill/>
          <a:ln>
            <a:noFill/>
          </a:ln>
        </p:spPr>
      </p:pic>
      <p:pic>
        <p:nvPicPr>
          <p:cNvPr id="597" name="Google Shape;597;p18" descr="Grupp med människor"/>
          <p:cNvPicPr preferRelativeResize="0"/>
          <p:nvPr/>
        </p:nvPicPr>
        <p:blipFill rotWithShape="1">
          <a:blip r:embed="rId3">
            <a:alphaModFix/>
          </a:blip>
          <a:srcRect/>
          <a:stretch/>
        </p:blipFill>
        <p:spPr>
          <a:xfrm>
            <a:off x="426253" y="3300638"/>
            <a:ext cx="320040" cy="320040"/>
          </a:xfrm>
          <a:prstGeom prst="rect">
            <a:avLst/>
          </a:prstGeom>
          <a:noFill/>
          <a:ln>
            <a:noFill/>
          </a:ln>
        </p:spPr>
      </p:pic>
      <p:pic>
        <p:nvPicPr>
          <p:cNvPr id="598" name="Google Shape;598;p18" descr="Grupp med människor"/>
          <p:cNvPicPr preferRelativeResize="0"/>
          <p:nvPr/>
        </p:nvPicPr>
        <p:blipFill rotWithShape="1">
          <a:blip r:embed="rId3">
            <a:alphaModFix/>
          </a:blip>
          <a:srcRect/>
          <a:stretch/>
        </p:blipFill>
        <p:spPr>
          <a:xfrm>
            <a:off x="742006" y="3310107"/>
            <a:ext cx="320040" cy="320040"/>
          </a:xfrm>
          <a:prstGeom prst="rect">
            <a:avLst/>
          </a:prstGeom>
          <a:noFill/>
          <a:ln>
            <a:noFill/>
          </a:ln>
        </p:spPr>
      </p:pic>
      <p:pic>
        <p:nvPicPr>
          <p:cNvPr id="599" name="Google Shape;599;p18" descr="Grupp med människor"/>
          <p:cNvPicPr preferRelativeResize="0"/>
          <p:nvPr/>
        </p:nvPicPr>
        <p:blipFill rotWithShape="1">
          <a:blip r:embed="rId3">
            <a:alphaModFix/>
          </a:blip>
          <a:srcRect/>
          <a:stretch/>
        </p:blipFill>
        <p:spPr>
          <a:xfrm>
            <a:off x="1059903" y="3307922"/>
            <a:ext cx="320040" cy="320040"/>
          </a:xfrm>
          <a:prstGeom prst="rect">
            <a:avLst/>
          </a:prstGeom>
          <a:noFill/>
          <a:ln>
            <a:noFill/>
          </a:ln>
        </p:spPr>
      </p:pic>
      <p:pic>
        <p:nvPicPr>
          <p:cNvPr id="600" name="Google Shape;600;p18" descr="Grupp med människor"/>
          <p:cNvPicPr preferRelativeResize="0"/>
          <p:nvPr/>
        </p:nvPicPr>
        <p:blipFill rotWithShape="1">
          <a:blip r:embed="rId3">
            <a:alphaModFix/>
          </a:blip>
          <a:srcRect/>
          <a:stretch/>
        </p:blipFill>
        <p:spPr>
          <a:xfrm>
            <a:off x="1359659" y="3315821"/>
            <a:ext cx="320040" cy="320040"/>
          </a:xfrm>
          <a:prstGeom prst="rect">
            <a:avLst/>
          </a:prstGeom>
          <a:noFill/>
          <a:ln>
            <a:noFill/>
          </a:ln>
        </p:spPr>
      </p:pic>
      <p:pic>
        <p:nvPicPr>
          <p:cNvPr id="601" name="Google Shape;601;p18" descr="Grupp med människor"/>
          <p:cNvPicPr preferRelativeResize="0"/>
          <p:nvPr/>
        </p:nvPicPr>
        <p:blipFill rotWithShape="1">
          <a:blip r:embed="rId3">
            <a:alphaModFix/>
          </a:blip>
          <a:srcRect/>
          <a:stretch/>
        </p:blipFill>
        <p:spPr>
          <a:xfrm>
            <a:off x="1657272" y="3312713"/>
            <a:ext cx="320040" cy="320040"/>
          </a:xfrm>
          <a:prstGeom prst="rect">
            <a:avLst/>
          </a:prstGeom>
          <a:noFill/>
          <a:ln>
            <a:noFill/>
          </a:ln>
        </p:spPr>
      </p:pic>
      <p:pic>
        <p:nvPicPr>
          <p:cNvPr id="602" name="Google Shape;602;p18" descr="Grupp med människor"/>
          <p:cNvPicPr preferRelativeResize="0"/>
          <p:nvPr/>
        </p:nvPicPr>
        <p:blipFill rotWithShape="1">
          <a:blip r:embed="rId3">
            <a:alphaModFix/>
          </a:blip>
          <a:srcRect/>
          <a:stretch/>
        </p:blipFill>
        <p:spPr>
          <a:xfrm>
            <a:off x="1956162" y="3313328"/>
            <a:ext cx="320040" cy="320040"/>
          </a:xfrm>
          <a:prstGeom prst="rect">
            <a:avLst/>
          </a:prstGeom>
          <a:noFill/>
          <a:ln>
            <a:noFill/>
          </a:ln>
        </p:spPr>
      </p:pic>
      <p:pic>
        <p:nvPicPr>
          <p:cNvPr id="603" name="Google Shape;603;p18" descr="Grupp med människor"/>
          <p:cNvPicPr preferRelativeResize="0"/>
          <p:nvPr/>
        </p:nvPicPr>
        <p:blipFill rotWithShape="1">
          <a:blip r:embed="rId3">
            <a:alphaModFix/>
          </a:blip>
          <a:srcRect/>
          <a:stretch/>
        </p:blipFill>
        <p:spPr>
          <a:xfrm>
            <a:off x="2271915" y="3322797"/>
            <a:ext cx="320040" cy="320040"/>
          </a:xfrm>
          <a:prstGeom prst="rect">
            <a:avLst/>
          </a:prstGeom>
          <a:noFill/>
          <a:ln>
            <a:noFill/>
          </a:ln>
        </p:spPr>
      </p:pic>
      <p:pic>
        <p:nvPicPr>
          <p:cNvPr id="604" name="Google Shape;604;p18" descr="Grupp med människor"/>
          <p:cNvPicPr preferRelativeResize="0"/>
          <p:nvPr/>
        </p:nvPicPr>
        <p:blipFill rotWithShape="1">
          <a:blip r:embed="rId3">
            <a:alphaModFix/>
          </a:blip>
          <a:srcRect/>
          <a:stretch/>
        </p:blipFill>
        <p:spPr>
          <a:xfrm>
            <a:off x="2589812" y="3320612"/>
            <a:ext cx="320040" cy="320040"/>
          </a:xfrm>
          <a:prstGeom prst="rect">
            <a:avLst/>
          </a:prstGeom>
          <a:noFill/>
          <a:ln>
            <a:noFill/>
          </a:ln>
        </p:spPr>
      </p:pic>
      <p:pic>
        <p:nvPicPr>
          <p:cNvPr id="605" name="Google Shape;605;p18" descr="Grupp med människor"/>
          <p:cNvPicPr preferRelativeResize="0"/>
          <p:nvPr/>
        </p:nvPicPr>
        <p:blipFill rotWithShape="1">
          <a:blip r:embed="rId3">
            <a:alphaModFix/>
          </a:blip>
          <a:srcRect/>
          <a:stretch/>
        </p:blipFill>
        <p:spPr>
          <a:xfrm>
            <a:off x="2889568" y="3328511"/>
            <a:ext cx="320040" cy="320040"/>
          </a:xfrm>
          <a:prstGeom prst="rect">
            <a:avLst/>
          </a:prstGeom>
          <a:noFill/>
          <a:ln>
            <a:noFill/>
          </a:ln>
        </p:spPr>
      </p:pic>
      <p:pic>
        <p:nvPicPr>
          <p:cNvPr id="606" name="Google Shape;606;p18" descr="Grupp med människor"/>
          <p:cNvPicPr preferRelativeResize="0"/>
          <p:nvPr/>
        </p:nvPicPr>
        <p:blipFill rotWithShape="1">
          <a:blip r:embed="rId3">
            <a:alphaModFix/>
          </a:blip>
          <a:srcRect/>
          <a:stretch/>
        </p:blipFill>
        <p:spPr>
          <a:xfrm>
            <a:off x="3184171" y="3322797"/>
            <a:ext cx="320040" cy="320040"/>
          </a:xfrm>
          <a:prstGeom prst="rect">
            <a:avLst/>
          </a:prstGeom>
          <a:noFill/>
          <a:ln>
            <a:noFill/>
          </a:ln>
        </p:spPr>
      </p:pic>
      <p:pic>
        <p:nvPicPr>
          <p:cNvPr id="607" name="Google Shape;607;p18" descr="Grupp med människor"/>
          <p:cNvPicPr preferRelativeResize="0"/>
          <p:nvPr/>
        </p:nvPicPr>
        <p:blipFill rotWithShape="1">
          <a:blip r:embed="rId3">
            <a:alphaModFix/>
          </a:blip>
          <a:srcRect/>
          <a:stretch/>
        </p:blipFill>
        <p:spPr>
          <a:xfrm>
            <a:off x="3483061" y="3323412"/>
            <a:ext cx="320040" cy="320040"/>
          </a:xfrm>
          <a:prstGeom prst="rect">
            <a:avLst/>
          </a:prstGeom>
          <a:noFill/>
          <a:ln>
            <a:noFill/>
          </a:ln>
        </p:spPr>
      </p:pic>
      <p:pic>
        <p:nvPicPr>
          <p:cNvPr id="608" name="Google Shape;608;p18" descr="Grupp med människor"/>
          <p:cNvPicPr preferRelativeResize="0"/>
          <p:nvPr/>
        </p:nvPicPr>
        <p:blipFill rotWithShape="1">
          <a:blip r:embed="rId3">
            <a:alphaModFix/>
          </a:blip>
          <a:srcRect/>
          <a:stretch/>
        </p:blipFill>
        <p:spPr>
          <a:xfrm>
            <a:off x="3798814" y="3332881"/>
            <a:ext cx="320040" cy="320040"/>
          </a:xfrm>
          <a:prstGeom prst="rect">
            <a:avLst/>
          </a:prstGeom>
          <a:noFill/>
          <a:ln>
            <a:noFill/>
          </a:ln>
        </p:spPr>
      </p:pic>
      <p:pic>
        <p:nvPicPr>
          <p:cNvPr id="609" name="Google Shape;609;p18" descr="Grupp med människor"/>
          <p:cNvPicPr preferRelativeResize="0"/>
          <p:nvPr/>
        </p:nvPicPr>
        <p:blipFill rotWithShape="1">
          <a:blip r:embed="rId3">
            <a:alphaModFix/>
          </a:blip>
          <a:srcRect/>
          <a:stretch/>
        </p:blipFill>
        <p:spPr>
          <a:xfrm>
            <a:off x="4116711" y="3330696"/>
            <a:ext cx="320040" cy="320040"/>
          </a:xfrm>
          <a:prstGeom prst="rect">
            <a:avLst/>
          </a:prstGeom>
          <a:noFill/>
          <a:ln>
            <a:noFill/>
          </a:ln>
        </p:spPr>
      </p:pic>
      <p:pic>
        <p:nvPicPr>
          <p:cNvPr id="610" name="Google Shape;610;p18" descr="Grupp med människor"/>
          <p:cNvPicPr preferRelativeResize="0"/>
          <p:nvPr/>
        </p:nvPicPr>
        <p:blipFill rotWithShape="1">
          <a:blip r:embed="rId3">
            <a:alphaModFix/>
          </a:blip>
          <a:srcRect/>
          <a:stretch/>
        </p:blipFill>
        <p:spPr>
          <a:xfrm>
            <a:off x="4416467" y="3338595"/>
            <a:ext cx="320040" cy="320040"/>
          </a:xfrm>
          <a:prstGeom prst="rect">
            <a:avLst/>
          </a:prstGeom>
          <a:noFill/>
          <a:ln>
            <a:noFill/>
          </a:ln>
        </p:spPr>
      </p:pic>
      <p:pic>
        <p:nvPicPr>
          <p:cNvPr id="611" name="Google Shape;611;p18" descr="Grupp med människor"/>
          <p:cNvPicPr preferRelativeResize="0"/>
          <p:nvPr/>
        </p:nvPicPr>
        <p:blipFill rotWithShape="1">
          <a:blip r:embed="rId3">
            <a:alphaModFix/>
          </a:blip>
          <a:srcRect/>
          <a:stretch/>
        </p:blipFill>
        <p:spPr>
          <a:xfrm>
            <a:off x="4714080" y="3335487"/>
            <a:ext cx="320040" cy="320040"/>
          </a:xfrm>
          <a:prstGeom prst="rect">
            <a:avLst/>
          </a:prstGeom>
          <a:noFill/>
          <a:ln>
            <a:noFill/>
          </a:ln>
        </p:spPr>
      </p:pic>
      <p:pic>
        <p:nvPicPr>
          <p:cNvPr id="612" name="Google Shape;612;p18" descr="Grupp med människor"/>
          <p:cNvPicPr preferRelativeResize="0"/>
          <p:nvPr/>
        </p:nvPicPr>
        <p:blipFill rotWithShape="1">
          <a:blip r:embed="rId3">
            <a:alphaModFix/>
          </a:blip>
          <a:srcRect/>
          <a:stretch/>
        </p:blipFill>
        <p:spPr>
          <a:xfrm>
            <a:off x="5012970" y="3336102"/>
            <a:ext cx="320040" cy="320040"/>
          </a:xfrm>
          <a:prstGeom prst="rect">
            <a:avLst/>
          </a:prstGeom>
          <a:noFill/>
          <a:ln>
            <a:noFill/>
          </a:ln>
        </p:spPr>
      </p:pic>
      <p:pic>
        <p:nvPicPr>
          <p:cNvPr id="613" name="Google Shape;613;p18" descr="Grupp med människor"/>
          <p:cNvPicPr preferRelativeResize="0"/>
          <p:nvPr/>
        </p:nvPicPr>
        <p:blipFill rotWithShape="1">
          <a:blip r:embed="rId3">
            <a:alphaModFix/>
          </a:blip>
          <a:srcRect/>
          <a:stretch/>
        </p:blipFill>
        <p:spPr>
          <a:xfrm>
            <a:off x="5328723" y="3345571"/>
            <a:ext cx="320040" cy="320040"/>
          </a:xfrm>
          <a:prstGeom prst="rect">
            <a:avLst/>
          </a:prstGeom>
          <a:noFill/>
          <a:ln>
            <a:noFill/>
          </a:ln>
        </p:spPr>
      </p:pic>
      <p:pic>
        <p:nvPicPr>
          <p:cNvPr id="614" name="Google Shape;614;p18" descr="Grupp med människor"/>
          <p:cNvPicPr preferRelativeResize="0"/>
          <p:nvPr/>
        </p:nvPicPr>
        <p:blipFill rotWithShape="1">
          <a:blip r:embed="rId3">
            <a:alphaModFix/>
          </a:blip>
          <a:srcRect/>
          <a:stretch/>
        </p:blipFill>
        <p:spPr>
          <a:xfrm>
            <a:off x="5646620" y="3343386"/>
            <a:ext cx="320040" cy="320040"/>
          </a:xfrm>
          <a:prstGeom prst="rect">
            <a:avLst/>
          </a:prstGeom>
          <a:noFill/>
          <a:ln>
            <a:noFill/>
          </a:ln>
        </p:spPr>
      </p:pic>
      <p:pic>
        <p:nvPicPr>
          <p:cNvPr id="615" name="Google Shape;615;p18" descr="Grupp med människor"/>
          <p:cNvPicPr preferRelativeResize="0"/>
          <p:nvPr/>
        </p:nvPicPr>
        <p:blipFill rotWithShape="1">
          <a:blip r:embed="rId3">
            <a:alphaModFix/>
          </a:blip>
          <a:srcRect/>
          <a:stretch/>
        </p:blipFill>
        <p:spPr>
          <a:xfrm>
            <a:off x="5946376" y="3351285"/>
            <a:ext cx="320040" cy="320040"/>
          </a:xfrm>
          <a:prstGeom prst="rect">
            <a:avLst/>
          </a:prstGeom>
          <a:noFill/>
          <a:ln>
            <a:noFill/>
          </a:ln>
        </p:spPr>
      </p:pic>
      <p:pic>
        <p:nvPicPr>
          <p:cNvPr id="616" name="Google Shape;616;p18" descr="Grupp med människor"/>
          <p:cNvPicPr preferRelativeResize="0"/>
          <p:nvPr/>
        </p:nvPicPr>
        <p:blipFill rotWithShape="1">
          <a:blip r:embed="rId3">
            <a:alphaModFix/>
          </a:blip>
          <a:srcRect/>
          <a:stretch/>
        </p:blipFill>
        <p:spPr>
          <a:xfrm>
            <a:off x="6261263" y="3345571"/>
            <a:ext cx="320040" cy="320040"/>
          </a:xfrm>
          <a:prstGeom prst="rect">
            <a:avLst/>
          </a:prstGeom>
          <a:noFill/>
          <a:ln>
            <a:noFill/>
          </a:ln>
        </p:spPr>
      </p:pic>
      <p:pic>
        <p:nvPicPr>
          <p:cNvPr id="617" name="Google Shape;617;p18" descr="Grupp med människor"/>
          <p:cNvPicPr preferRelativeResize="0"/>
          <p:nvPr/>
        </p:nvPicPr>
        <p:blipFill rotWithShape="1">
          <a:blip r:embed="rId3">
            <a:alphaModFix/>
          </a:blip>
          <a:srcRect/>
          <a:stretch/>
        </p:blipFill>
        <p:spPr>
          <a:xfrm>
            <a:off x="6560153" y="3346186"/>
            <a:ext cx="320040" cy="320040"/>
          </a:xfrm>
          <a:prstGeom prst="rect">
            <a:avLst/>
          </a:prstGeom>
          <a:noFill/>
          <a:ln>
            <a:noFill/>
          </a:ln>
        </p:spPr>
      </p:pic>
      <p:pic>
        <p:nvPicPr>
          <p:cNvPr id="618" name="Google Shape;618;p18" descr="Grupp med människor"/>
          <p:cNvPicPr preferRelativeResize="0"/>
          <p:nvPr/>
        </p:nvPicPr>
        <p:blipFill rotWithShape="1">
          <a:blip r:embed="rId3">
            <a:alphaModFix/>
          </a:blip>
          <a:srcRect/>
          <a:stretch/>
        </p:blipFill>
        <p:spPr>
          <a:xfrm>
            <a:off x="6875906" y="3355655"/>
            <a:ext cx="320040" cy="320040"/>
          </a:xfrm>
          <a:prstGeom prst="rect">
            <a:avLst/>
          </a:prstGeom>
          <a:noFill/>
          <a:ln>
            <a:noFill/>
          </a:ln>
        </p:spPr>
      </p:pic>
      <p:pic>
        <p:nvPicPr>
          <p:cNvPr id="619" name="Google Shape;619;p18" descr="Grupp med människor"/>
          <p:cNvPicPr preferRelativeResize="0"/>
          <p:nvPr/>
        </p:nvPicPr>
        <p:blipFill rotWithShape="1">
          <a:blip r:embed="rId3">
            <a:alphaModFix/>
          </a:blip>
          <a:srcRect/>
          <a:stretch/>
        </p:blipFill>
        <p:spPr>
          <a:xfrm>
            <a:off x="7193803" y="3353470"/>
            <a:ext cx="320040" cy="320040"/>
          </a:xfrm>
          <a:prstGeom prst="rect">
            <a:avLst/>
          </a:prstGeom>
          <a:noFill/>
          <a:ln>
            <a:noFill/>
          </a:ln>
        </p:spPr>
      </p:pic>
      <p:pic>
        <p:nvPicPr>
          <p:cNvPr id="620" name="Google Shape;620;p18" descr="Grupp med människor"/>
          <p:cNvPicPr preferRelativeResize="0"/>
          <p:nvPr/>
        </p:nvPicPr>
        <p:blipFill rotWithShape="1">
          <a:blip r:embed="rId3">
            <a:alphaModFix/>
          </a:blip>
          <a:srcRect/>
          <a:stretch/>
        </p:blipFill>
        <p:spPr>
          <a:xfrm>
            <a:off x="7493559" y="3361369"/>
            <a:ext cx="320040" cy="320040"/>
          </a:xfrm>
          <a:prstGeom prst="rect">
            <a:avLst/>
          </a:prstGeom>
          <a:noFill/>
          <a:ln>
            <a:noFill/>
          </a:ln>
        </p:spPr>
      </p:pic>
      <p:pic>
        <p:nvPicPr>
          <p:cNvPr id="621" name="Google Shape;621;p18" descr="Grupp med människor"/>
          <p:cNvPicPr preferRelativeResize="0"/>
          <p:nvPr/>
        </p:nvPicPr>
        <p:blipFill rotWithShape="1">
          <a:blip r:embed="rId3">
            <a:alphaModFix/>
          </a:blip>
          <a:srcRect/>
          <a:stretch/>
        </p:blipFill>
        <p:spPr>
          <a:xfrm>
            <a:off x="7791172" y="3358261"/>
            <a:ext cx="320040" cy="320040"/>
          </a:xfrm>
          <a:prstGeom prst="rect">
            <a:avLst/>
          </a:prstGeom>
          <a:noFill/>
          <a:ln>
            <a:noFill/>
          </a:ln>
        </p:spPr>
      </p:pic>
      <p:pic>
        <p:nvPicPr>
          <p:cNvPr id="622" name="Google Shape;622;p18" descr="Grupp med människor"/>
          <p:cNvPicPr preferRelativeResize="0"/>
          <p:nvPr/>
        </p:nvPicPr>
        <p:blipFill rotWithShape="1">
          <a:blip r:embed="rId3">
            <a:alphaModFix/>
          </a:blip>
          <a:srcRect/>
          <a:stretch/>
        </p:blipFill>
        <p:spPr>
          <a:xfrm>
            <a:off x="8090062" y="3358876"/>
            <a:ext cx="320040" cy="320040"/>
          </a:xfrm>
          <a:prstGeom prst="rect">
            <a:avLst/>
          </a:prstGeom>
          <a:noFill/>
          <a:ln>
            <a:noFill/>
          </a:ln>
        </p:spPr>
      </p:pic>
      <p:pic>
        <p:nvPicPr>
          <p:cNvPr id="623" name="Google Shape;623;p18" descr="Grupp med människor"/>
          <p:cNvPicPr preferRelativeResize="0"/>
          <p:nvPr/>
        </p:nvPicPr>
        <p:blipFill rotWithShape="1">
          <a:blip r:embed="rId3">
            <a:alphaModFix/>
          </a:blip>
          <a:srcRect/>
          <a:stretch/>
        </p:blipFill>
        <p:spPr>
          <a:xfrm>
            <a:off x="8405815" y="3368345"/>
            <a:ext cx="320040" cy="320040"/>
          </a:xfrm>
          <a:prstGeom prst="rect">
            <a:avLst/>
          </a:prstGeom>
          <a:noFill/>
          <a:ln>
            <a:noFill/>
          </a:ln>
        </p:spPr>
      </p:pic>
      <p:pic>
        <p:nvPicPr>
          <p:cNvPr id="624" name="Google Shape;624;p18" descr="Grupp med människor"/>
          <p:cNvPicPr preferRelativeResize="0"/>
          <p:nvPr/>
        </p:nvPicPr>
        <p:blipFill rotWithShape="1">
          <a:blip r:embed="rId3">
            <a:alphaModFix/>
          </a:blip>
          <a:srcRect/>
          <a:stretch/>
        </p:blipFill>
        <p:spPr>
          <a:xfrm>
            <a:off x="8723712" y="3366160"/>
            <a:ext cx="320040" cy="320040"/>
          </a:xfrm>
          <a:prstGeom prst="rect">
            <a:avLst/>
          </a:prstGeom>
          <a:noFill/>
          <a:ln>
            <a:noFill/>
          </a:ln>
        </p:spPr>
      </p:pic>
      <p:pic>
        <p:nvPicPr>
          <p:cNvPr id="625" name="Google Shape;625;p18" descr="Grupp med människor"/>
          <p:cNvPicPr preferRelativeResize="0"/>
          <p:nvPr/>
        </p:nvPicPr>
        <p:blipFill rotWithShape="1">
          <a:blip r:embed="rId3">
            <a:alphaModFix/>
          </a:blip>
          <a:srcRect/>
          <a:stretch/>
        </p:blipFill>
        <p:spPr>
          <a:xfrm>
            <a:off x="9023468" y="3374059"/>
            <a:ext cx="320040" cy="320040"/>
          </a:xfrm>
          <a:prstGeom prst="rect">
            <a:avLst/>
          </a:prstGeom>
          <a:noFill/>
          <a:ln>
            <a:noFill/>
          </a:ln>
        </p:spPr>
      </p:pic>
      <p:pic>
        <p:nvPicPr>
          <p:cNvPr id="626" name="Google Shape;626;p18" descr="Grupp med människor"/>
          <p:cNvPicPr preferRelativeResize="0"/>
          <p:nvPr/>
        </p:nvPicPr>
        <p:blipFill rotWithShape="1">
          <a:blip r:embed="rId3">
            <a:alphaModFix/>
          </a:blip>
          <a:srcRect/>
          <a:stretch/>
        </p:blipFill>
        <p:spPr>
          <a:xfrm>
            <a:off x="9318071" y="3368345"/>
            <a:ext cx="320040" cy="320040"/>
          </a:xfrm>
          <a:prstGeom prst="rect">
            <a:avLst/>
          </a:prstGeom>
          <a:noFill/>
          <a:ln>
            <a:noFill/>
          </a:ln>
        </p:spPr>
      </p:pic>
      <p:pic>
        <p:nvPicPr>
          <p:cNvPr id="627" name="Google Shape;627;p18" descr="Grupp med människor"/>
          <p:cNvPicPr preferRelativeResize="0"/>
          <p:nvPr/>
        </p:nvPicPr>
        <p:blipFill rotWithShape="1">
          <a:blip r:embed="rId3">
            <a:alphaModFix/>
          </a:blip>
          <a:srcRect/>
          <a:stretch/>
        </p:blipFill>
        <p:spPr>
          <a:xfrm>
            <a:off x="9616961" y="3368960"/>
            <a:ext cx="320040" cy="320040"/>
          </a:xfrm>
          <a:prstGeom prst="rect">
            <a:avLst/>
          </a:prstGeom>
          <a:noFill/>
          <a:ln>
            <a:noFill/>
          </a:ln>
        </p:spPr>
      </p:pic>
      <p:pic>
        <p:nvPicPr>
          <p:cNvPr id="628" name="Google Shape;628;p18" descr="Grupp med människor"/>
          <p:cNvPicPr preferRelativeResize="0"/>
          <p:nvPr/>
        </p:nvPicPr>
        <p:blipFill rotWithShape="1">
          <a:blip r:embed="rId3">
            <a:alphaModFix/>
          </a:blip>
          <a:srcRect/>
          <a:stretch/>
        </p:blipFill>
        <p:spPr>
          <a:xfrm>
            <a:off x="9932714" y="3378429"/>
            <a:ext cx="320040" cy="320040"/>
          </a:xfrm>
          <a:prstGeom prst="rect">
            <a:avLst/>
          </a:prstGeom>
          <a:noFill/>
          <a:ln>
            <a:noFill/>
          </a:ln>
        </p:spPr>
      </p:pic>
      <p:pic>
        <p:nvPicPr>
          <p:cNvPr id="629" name="Google Shape;629;p18" descr="Grupp med människor"/>
          <p:cNvPicPr preferRelativeResize="0"/>
          <p:nvPr/>
        </p:nvPicPr>
        <p:blipFill rotWithShape="1">
          <a:blip r:embed="rId3">
            <a:alphaModFix/>
          </a:blip>
          <a:srcRect/>
          <a:stretch/>
        </p:blipFill>
        <p:spPr>
          <a:xfrm>
            <a:off x="10250611" y="3376244"/>
            <a:ext cx="320040" cy="320040"/>
          </a:xfrm>
          <a:prstGeom prst="rect">
            <a:avLst/>
          </a:prstGeom>
          <a:noFill/>
          <a:ln>
            <a:noFill/>
          </a:ln>
        </p:spPr>
      </p:pic>
      <p:pic>
        <p:nvPicPr>
          <p:cNvPr id="630" name="Google Shape;630;p18" descr="Grupp med människor"/>
          <p:cNvPicPr preferRelativeResize="0"/>
          <p:nvPr/>
        </p:nvPicPr>
        <p:blipFill rotWithShape="1">
          <a:blip r:embed="rId3">
            <a:alphaModFix/>
          </a:blip>
          <a:srcRect/>
          <a:stretch/>
        </p:blipFill>
        <p:spPr>
          <a:xfrm>
            <a:off x="10550367" y="3384143"/>
            <a:ext cx="320040" cy="320040"/>
          </a:xfrm>
          <a:prstGeom prst="rect">
            <a:avLst/>
          </a:prstGeom>
          <a:noFill/>
          <a:ln>
            <a:noFill/>
          </a:ln>
        </p:spPr>
      </p:pic>
      <p:pic>
        <p:nvPicPr>
          <p:cNvPr id="631" name="Google Shape;631;p18" descr="Grupp med människor"/>
          <p:cNvPicPr preferRelativeResize="0"/>
          <p:nvPr/>
        </p:nvPicPr>
        <p:blipFill rotWithShape="1">
          <a:blip r:embed="rId3">
            <a:alphaModFix/>
          </a:blip>
          <a:srcRect/>
          <a:stretch/>
        </p:blipFill>
        <p:spPr>
          <a:xfrm>
            <a:off x="10847980" y="3381035"/>
            <a:ext cx="320040" cy="320040"/>
          </a:xfrm>
          <a:prstGeom prst="rect">
            <a:avLst/>
          </a:prstGeom>
          <a:noFill/>
          <a:ln>
            <a:noFill/>
          </a:ln>
        </p:spPr>
      </p:pic>
      <p:pic>
        <p:nvPicPr>
          <p:cNvPr id="632" name="Google Shape;632;p18" descr="Grupp med människor"/>
          <p:cNvPicPr preferRelativeResize="0"/>
          <p:nvPr/>
        </p:nvPicPr>
        <p:blipFill rotWithShape="1">
          <a:blip r:embed="rId3">
            <a:alphaModFix/>
          </a:blip>
          <a:srcRect/>
          <a:stretch/>
        </p:blipFill>
        <p:spPr>
          <a:xfrm>
            <a:off x="11146870" y="3381650"/>
            <a:ext cx="320040" cy="320040"/>
          </a:xfrm>
          <a:prstGeom prst="rect">
            <a:avLst/>
          </a:prstGeom>
          <a:noFill/>
          <a:ln>
            <a:noFill/>
          </a:ln>
        </p:spPr>
      </p:pic>
      <p:pic>
        <p:nvPicPr>
          <p:cNvPr id="633" name="Google Shape;633;p18" descr="Grupp med människor"/>
          <p:cNvPicPr preferRelativeResize="0"/>
          <p:nvPr/>
        </p:nvPicPr>
        <p:blipFill rotWithShape="1">
          <a:blip r:embed="rId3">
            <a:alphaModFix/>
          </a:blip>
          <a:srcRect/>
          <a:stretch/>
        </p:blipFill>
        <p:spPr>
          <a:xfrm>
            <a:off x="11462623" y="3391119"/>
            <a:ext cx="320040" cy="320040"/>
          </a:xfrm>
          <a:prstGeom prst="rect">
            <a:avLst/>
          </a:prstGeom>
          <a:noFill/>
          <a:ln>
            <a:noFill/>
          </a:ln>
        </p:spPr>
      </p:pic>
      <p:pic>
        <p:nvPicPr>
          <p:cNvPr id="634" name="Google Shape;634;p18" descr="Grupp med människor"/>
          <p:cNvPicPr preferRelativeResize="0"/>
          <p:nvPr/>
        </p:nvPicPr>
        <p:blipFill rotWithShape="1">
          <a:blip r:embed="rId3">
            <a:alphaModFix/>
          </a:blip>
          <a:srcRect/>
          <a:stretch/>
        </p:blipFill>
        <p:spPr>
          <a:xfrm>
            <a:off x="11780520" y="3388934"/>
            <a:ext cx="320040" cy="320040"/>
          </a:xfrm>
          <a:prstGeom prst="rect">
            <a:avLst/>
          </a:prstGeom>
          <a:noFill/>
          <a:ln>
            <a:noFill/>
          </a:ln>
        </p:spPr>
      </p:pic>
      <p:pic>
        <p:nvPicPr>
          <p:cNvPr id="635" name="Google Shape;635;p18" descr="Grupp med människor"/>
          <p:cNvPicPr preferRelativeResize="0"/>
          <p:nvPr/>
        </p:nvPicPr>
        <p:blipFill rotWithShape="1">
          <a:blip r:embed="rId3">
            <a:alphaModFix/>
          </a:blip>
          <a:srcRect/>
          <a:stretch/>
        </p:blipFill>
        <p:spPr>
          <a:xfrm>
            <a:off x="127363" y="3635323"/>
            <a:ext cx="320040" cy="320040"/>
          </a:xfrm>
          <a:prstGeom prst="rect">
            <a:avLst/>
          </a:prstGeom>
          <a:noFill/>
          <a:ln>
            <a:noFill/>
          </a:ln>
        </p:spPr>
      </p:pic>
      <p:pic>
        <p:nvPicPr>
          <p:cNvPr id="636" name="Google Shape;636;p18" descr="Grupp med människor"/>
          <p:cNvPicPr preferRelativeResize="0"/>
          <p:nvPr/>
        </p:nvPicPr>
        <p:blipFill rotWithShape="1">
          <a:blip r:embed="rId3">
            <a:alphaModFix/>
          </a:blip>
          <a:srcRect/>
          <a:stretch/>
        </p:blipFill>
        <p:spPr>
          <a:xfrm>
            <a:off x="426253" y="3635938"/>
            <a:ext cx="320040" cy="320040"/>
          </a:xfrm>
          <a:prstGeom prst="rect">
            <a:avLst/>
          </a:prstGeom>
          <a:noFill/>
          <a:ln>
            <a:noFill/>
          </a:ln>
        </p:spPr>
      </p:pic>
      <p:pic>
        <p:nvPicPr>
          <p:cNvPr id="637" name="Google Shape;637;p18" descr="Grupp med människor"/>
          <p:cNvPicPr preferRelativeResize="0"/>
          <p:nvPr/>
        </p:nvPicPr>
        <p:blipFill rotWithShape="1">
          <a:blip r:embed="rId3">
            <a:alphaModFix/>
          </a:blip>
          <a:srcRect/>
          <a:stretch/>
        </p:blipFill>
        <p:spPr>
          <a:xfrm>
            <a:off x="742006" y="3645407"/>
            <a:ext cx="320040" cy="320040"/>
          </a:xfrm>
          <a:prstGeom prst="rect">
            <a:avLst/>
          </a:prstGeom>
          <a:noFill/>
          <a:ln>
            <a:noFill/>
          </a:ln>
        </p:spPr>
      </p:pic>
      <p:pic>
        <p:nvPicPr>
          <p:cNvPr id="638" name="Google Shape;638;p18" descr="Grupp med människor"/>
          <p:cNvPicPr preferRelativeResize="0"/>
          <p:nvPr/>
        </p:nvPicPr>
        <p:blipFill rotWithShape="1">
          <a:blip r:embed="rId3">
            <a:alphaModFix/>
          </a:blip>
          <a:srcRect/>
          <a:stretch/>
        </p:blipFill>
        <p:spPr>
          <a:xfrm>
            <a:off x="1059903" y="3643222"/>
            <a:ext cx="320040" cy="320040"/>
          </a:xfrm>
          <a:prstGeom prst="rect">
            <a:avLst/>
          </a:prstGeom>
          <a:noFill/>
          <a:ln>
            <a:noFill/>
          </a:ln>
        </p:spPr>
      </p:pic>
      <p:pic>
        <p:nvPicPr>
          <p:cNvPr id="639" name="Google Shape;639;p18" descr="Grupp med människor"/>
          <p:cNvPicPr preferRelativeResize="0"/>
          <p:nvPr/>
        </p:nvPicPr>
        <p:blipFill rotWithShape="1">
          <a:blip r:embed="rId3">
            <a:alphaModFix/>
          </a:blip>
          <a:srcRect/>
          <a:stretch/>
        </p:blipFill>
        <p:spPr>
          <a:xfrm>
            <a:off x="1359659" y="3651121"/>
            <a:ext cx="320040" cy="320040"/>
          </a:xfrm>
          <a:prstGeom prst="rect">
            <a:avLst/>
          </a:prstGeom>
          <a:noFill/>
          <a:ln>
            <a:noFill/>
          </a:ln>
        </p:spPr>
      </p:pic>
      <p:pic>
        <p:nvPicPr>
          <p:cNvPr id="640" name="Google Shape;640;p18" descr="Grupp med människor"/>
          <p:cNvPicPr preferRelativeResize="0"/>
          <p:nvPr/>
        </p:nvPicPr>
        <p:blipFill rotWithShape="1">
          <a:blip r:embed="rId3">
            <a:alphaModFix/>
          </a:blip>
          <a:srcRect/>
          <a:stretch/>
        </p:blipFill>
        <p:spPr>
          <a:xfrm>
            <a:off x="1657272" y="3648013"/>
            <a:ext cx="320040" cy="320040"/>
          </a:xfrm>
          <a:prstGeom prst="rect">
            <a:avLst/>
          </a:prstGeom>
          <a:noFill/>
          <a:ln>
            <a:noFill/>
          </a:ln>
        </p:spPr>
      </p:pic>
      <p:pic>
        <p:nvPicPr>
          <p:cNvPr id="641" name="Google Shape;641;p18" descr="Grupp med människor"/>
          <p:cNvPicPr preferRelativeResize="0"/>
          <p:nvPr/>
        </p:nvPicPr>
        <p:blipFill rotWithShape="1">
          <a:blip r:embed="rId3">
            <a:alphaModFix/>
          </a:blip>
          <a:srcRect/>
          <a:stretch/>
        </p:blipFill>
        <p:spPr>
          <a:xfrm>
            <a:off x="1956162" y="3648628"/>
            <a:ext cx="320040" cy="320040"/>
          </a:xfrm>
          <a:prstGeom prst="rect">
            <a:avLst/>
          </a:prstGeom>
          <a:noFill/>
          <a:ln>
            <a:noFill/>
          </a:ln>
        </p:spPr>
      </p:pic>
      <p:pic>
        <p:nvPicPr>
          <p:cNvPr id="642" name="Google Shape;642;p18" descr="Grupp med människor"/>
          <p:cNvPicPr preferRelativeResize="0"/>
          <p:nvPr/>
        </p:nvPicPr>
        <p:blipFill rotWithShape="1">
          <a:blip r:embed="rId3">
            <a:alphaModFix/>
          </a:blip>
          <a:srcRect/>
          <a:stretch/>
        </p:blipFill>
        <p:spPr>
          <a:xfrm>
            <a:off x="2271915" y="3658097"/>
            <a:ext cx="320040" cy="320040"/>
          </a:xfrm>
          <a:prstGeom prst="rect">
            <a:avLst/>
          </a:prstGeom>
          <a:noFill/>
          <a:ln>
            <a:noFill/>
          </a:ln>
        </p:spPr>
      </p:pic>
      <p:pic>
        <p:nvPicPr>
          <p:cNvPr id="643" name="Google Shape;643;p18" descr="Grupp med människor"/>
          <p:cNvPicPr preferRelativeResize="0"/>
          <p:nvPr/>
        </p:nvPicPr>
        <p:blipFill rotWithShape="1">
          <a:blip r:embed="rId3">
            <a:alphaModFix/>
          </a:blip>
          <a:srcRect/>
          <a:stretch/>
        </p:blipFill>
        <p:spPr>
          <a:xfrm>
            <a:off x="2589812" y="3655912"/>
            <a:ext cx="320040" cy="320040"/>
          </a:xfrm>
          <a:prstGeom prst="rect">
            <a:avLst/>
          </a:prstGeom>
          <a:noFill/>
          <a:ln>
            <a:noFill/>
          </a:ln>
        </p:spPr>
      </p:pic>
      <p:pic>
        <p:nvPicPr>
          <p:cNvPr id="644" name="Google Shape;644;p18" descr="Grupp med människor"/>
          <p:cNvPicPr preferRelativeResize="0"/>
          <p:nvPr/>
        </p:nvPicPr>
        <p:blipFill rotWithShape="1">
          <a:blip r:embed="rId3">
            <a:alphaModFix/>
          </a:blip>
          <a:srcRect/>
          <a:stretch/>
        </p:blipFill>
        <p:spPr>
          <a:xfrm>
            <a:off x="2889568" y="3663811"/>
            <a:ext cx="320040" cy="320040"/>
          </a:xfrm>
          <a:prstGeom prst="rect">
            <a:avLst/>
          </a:prstGeom>
          <a:noFill/>
          <a:ln>
            <a:noFill/>
          </a:ln>
        </p:spPr>
      </p:pic>
      <p:pic>
        <p:nvPicPr>
          <p:cNvPr id="645" name="Google Shape;645;p18" descr="Grupp med människor"/>
          <p:cNvPicPr preferRelativeResize="0"/>
          <p:nvPr/>
        </p:nvPicPr>
        <p:blipFill rotWithShape="1">
          <a:blip r:embed="rId3">
            <a:alphaModFix/>
          </a:blip>
          <a:srcRect/>
          <a:stretch/>
        </p:blipFill>
        <p:spPr>
          <a:xfrm>
            <a:off x="3184171" y="3658097"/>
            <a:ext cx="320040" cy="320040"/>
          </a:xfrm>
          <a:prstGeom prst="rect">
            <a:avLst/>
          </a:prstGeom>
          <a:noFill/>
          <a:ln>
            <a:noFill/>
          </a:ln>
        </p:spPr>
      </p:pic>
      <p:pic>
        <p:nvPicPr>
          <p:cNvPr id="646" name="Google Shape;646;p18" descr="Grupp med människor"/>
          <p:cNvPicPr preferRelativeResize="0"/>
          <p:nvPr/>
        </p:nvPicPr>
        <p:blipFill rotWithShape="1">
          <a:blip r:embed="rId3">
            <a:alphaModFix/>
          </a:blip>
          <a:srcRect/>
          <a:stretch/>
        </p:blipFill>
        <p:spPr>
          <a:xfrm>
            <a:off x="3483061" y="3658712"/>
            <a:ext cx="320040" cy="320040"/>
          </a:xfrm>
          <a:prstGeom prst="rect">
            <a:avLst/>
          </a:prstGeom>
          <a:noFill/>
          <a:ln>
            <a:noFill/>
          </a:ln>
        </p:spPr>
      </p:pic>
      <p:pic>
        <p:nvPicPr>
          <p:cNvPr id="647" name="Google Shape;647;p18" descr="Grupp med människor"/>
          <p:cNvPicPr preferRelativeResize="0"/>
          <p:nvPr/>
        </p:nvPicPr>
        <p:blipFill rotWithShape="1">
          <a:blip r:embed="rId3">
            <a:alphaModFix/>
          </a:blip>
          <a:srcRect/>
          <a:stretch/>
        </p:blipFill>
        <p:spPr>
          <a:xfrm>
            <a:off x="3798814" y="3668181"/>
            <a:ext cx="320040" cy="320040"/>
          </a:xfrm>
          <a:prstGeom prst="rect">
            <a:avLst/>
          </a:prstGeom>
          <a:noFill/>
          <a:ln>
            <a:noFill/>
          </a:ln>
        </p:spPr>
      </p:pic>
      <p:pic>
        <p:nvPicPr>
          <p:cNvPr id="648" name="Google Shape;648;p18" descr="Grupp med människor"/>
          <p:cNvPicPr preferRelativeResize="0"/>
          <p:nvPr/>
        </p:nvPicPr>
        <p:blipFill rotWithShape="1">
          <a:blip r:embed="rId3">
            <a:alphaModFix/>
          </a:blip>
          <a:srcRect/>
          <a:stretch/>
        </p:blipFill>
        <p:spPr>
          <a:xfrm>
            <a:off x="4116711" y="3665996"/>
            <a:ext cx="320040" cy="320040"/>
          </a:xfrm>
          <a:prstGeom prst="rect">
            <a:avLst/>
          </a:prstGeom>
          <a:noFill/>
          <a:ln>
            <a:noFill/>
          </a:ln>
        </p:spPr>
      </p:pic>
      <p:pic>
        <p:nvPicPr>
          <p:cNvPr id="649" name="Google Shape;649;p18" descr="Grupp med människor"/>
          <p:cNvPicPr preferRelativeResize="0"/>
          <p:nvPr/>
        </p:nvPicPr>
        <p:blipFill rotWithShape="1">
          <a:blip r:embed="rId3">
            <a:alphaModFix/>
          </a:blip>
          <a:srcRect/>
          <a:stretch/>
        </p:blipFill>
        <p:spPr>
          <a:xfrm>
            <a:off x="4416467" y="3673895"/>
            <a:ext cx="320040" cy="320040"/>
          </a:xfrm>
          <a:prstGeom prst="rect">
            <a:avLst/>
          </a:prstGeom>
          <a:noFill/>
          <a:ln>
            <a:noFill/>
          </a:ln>
        </p:spPr>
      </p:pic>
      <p:pic>
        <p:nvPicPr>
          <p:cNvPr id="650" name="Google Shape;650;p18" descr="Grupp med människor"/>
          <p:cNvPicPr preferRelativeResize="0"/>
          <p:nvPr/>
        </p:nvPicPr>
        <p:blipFill rotWithShape="1">
          <a:blip r:embed="rId3">
            <a:alphaModFix/>
          </a:blip>
          <a:srcRect/>
          <a:stretch/>
        </p:blipFill>
        <p:spPr>
          <a:xfrm>
            <a:off x="4714080" y="3670787"/>
            <a:ext cx="320040" cy="320040"/>
          </a:xfrm>
          <a:prstGeom prst="rect">
            <a:avLst/>
          </a:prstGeom>
          <a:noFill/>
          <a:ln>
            <a:noFill/>
          </a:ln>
        </p:spPr>
      </p:pic>
      <p:pic>
        <p:nvPicPr>
          <p:cNvPr id="651" name="Google Shape;651;p18" descr="Grupp med människor"/>
          <p:cNvPicPr preferRelativeResize="0"/>
          <p:nvPr/>
        </p:nvPicPr>
        <p:blipFill rotWithShape="1">
          <a:blip r:embed="rId3">
            <a:alphaModFix/>
          </a:blip>
          <a:srcRect/>
          <a:stretch/>
        </p:blipFill>
        <p:spPr>
          <a:xfrm>
            <a:off x="5012970" y="3671402"/>
            <a:ext cx="320040" cy="320040"/>
          </a:xfrm>
          <a:prstGeom prst="rect">
            <a:avLst/>
          </a:prstGeom>
          <a:noFill/>
          <a:ln>
            <a:noFill/>
          </a:ln>
        </p:spPr>
      </p:pic>
      <p:pic>
        <p:nvPicPr>
          <p:cNvPr id="652" name="Google Shape;652;p18" descr="Grupp med människor"/>
          <p:cNvPicPr preferRelativeResize="0"/>
          <p:nvPr/>
        </p:nvPicPr>
        <p:blipFill rotWithShape="1">
          <a:blip r:embed="rId3">
            <a:alphaModFix/>
          </a:blip>
          <a:srcRect/>
          <a:stretch/>
        </p:blipFill>
        <p:spPr>
          <a:xfrm>
            <a:off x="5328723" y="3680871"/>
            <a:ext cx="320040" cy="320040"/>
          </a:xfrm>
          <a:prstGeom prst="rect">
            <a:avLst/>
          </a:prstGeom>
          <a:noFill/>
          <a:ln>
            <a:noFill/>
          </a:ln>
        </p:spPr>
      </p:pic>
      <p:pic>
        <p:nvPicPr>
          <p:cNvPr id="653" name="Google Shape;653;p18" descr="Grupp med människor"/>
          <p:cNvPicPr preferRelativeResize="0"/>
          <p:nvPr/>
        </p:nvPicPr>
        <p:blipFill rotWithShape="1">
          <a:blip r:embed="rId3">
            <a:alphaModFix/>
          </a:blip>
          <a:srcRect/>
          <a:stretch/>
        </p:blipFill>
        <p:spPr>
          <a:xfrm>
            <a:off x="5646620" y="3678686"/>
            <a:ext cx="320040" cy="320040"/>
          </a:xfrm>
          <a:prstGeom prst="rect">
            <a:avLst/>
          </a:prstGeom>
          <a:noFill/>
          <a:ln>
            <a:noFill/>
          </a:ln>
        </p:spPr>
      </p:pic>
      <p:pic>
        <p:nvPicPr>
          <p:cNvPr id="654" name="Google Shape;654;p18" descr="Grupp med människor"/>
          <p:cNvPicPr preferRelativeResize="0"/>
          <p:nvPr/>
        </p:nvPicPr>
        <p:blipFill rotWithShape="1">
          <a:blip r:embed="rId3">
            <a:alphaModFix/>
          </a:blip>
          <a:srcRect/>
          <a:stretch/>
        </p:blipFill>
        <p:spPr>
          <a:xfrm>
            <a:off x="5946376" y="3686585"/>
            <a:ext cx="320040" cy="320040"/>
          </a:xfrm>
          <a:prstGeom prst="rect">
            <a:avLst/>
          </a:prstGeom>
          <a:noFill/>
          <a:ln>
            <a:noFill/>
          </a:ln>
        </p:spPr>
      </p:pic>
      <p:pic>
        <p:nvPicPr>
          <p:cNvPr id="655" name="Google Shape;655;p18" descr="Grupp med människor"/>
          <p:cNvPicPr preferRelativeResize="0"/>
          <p:nvPr/>
        </p:nvPicPr>
        <p:blipFill rotWithShape="1">
          <a:blip r:embed="rId3">
            <a:alphaModFix/>
          </a:blip>
          <a:srcRect/>
          <a:stretch/>
        </p:blipFill>
        <p:spPr>
          <a:xfrm>
            <a:off x="6261263" y="3680871"/>
            <a:ext cx="320040" cy="320040"/>
          </a:xfrm>
          <a:prstGeom prst="rect">
            <a:avLst/>
          </a:prstGeom>
          <a:noFill/>
          <a:ln>
            <a:noFill/>
          </a:ln>
        </p:spPr>
      </p:pic>
      <p:pic>
        <p:nvPicPr>
          <p:cNvPr id="656" name="Google Shape;656;p18" descr="Grupp med människor"/>
          <p:cNvPicPr preferRelativeResize="0"/>
          <p:nvPr/>
        </p:nvPicPr>
        <p:blipFill rotWithShape="1">
          <a:blip r:embed="rId3">
            <a:alphaModFix/>
          </a:blip>
          <a:srcRect/>
          <a:stretch/>
        </p:blipFill>
        <p:spPr>
          <a:xfrm>
            <a:off x="6560153" y="3681486"/>
            <a:ext cx="320040" cy="320040"/>
          </a:xfrm>
          <a:prstGeom prst="rect">
            <a:avLst/>
          </a:prstGeom>
          <a:noFill/>
          <a:ln>
            <a:noFill/>
          </a:ln>
        </p:spPr>
      </p:pic>
      <p:pic>
        <p:nvPicPr>
          <p:cNvPr id="657" name="Google Shape;657;p18" descr="Grupp med människor"/>
          <p:cNvPicPr preferRelativeResize="0"/>
          <p:nvPr/>
        </p:nvPicPr>
        <p:blipFill rotWithShape="1">
          <a:blip r:embed="rId3">
            <a:alphaModFix/>
          </a:blip>
          <a:srcRect/>
          <a:stretch/>
        </p:blipFill>
        <p:spPr>
          <a:xfrm>
            <a:off x="6875906" y="3690955"/>
            <a:ext cx="320040" cy="320040"/>
          </a:xfrm>
          <a:prstGeom prst="rect">
            <a:avLst/>
          </a:prstGeom>
          <a:noFill/>
          <a:ln>
            <a:noFill/>
          </a:ln>
        </p:spPr>
      </p:pic>
      <p:pic>
        <p:nvPicPr>
          <p:cNvPr id="658" name="Google Shape;658;p18" descr="Grupp med människor"/>
          <p:cNvPicPr preferRelativeResize="0"/>
          <p:nvPr/>
        </p:nvPicPr>
        <p:blipFill rotWithShape="1">
          <a:blip r:embed="rId3">
            <a:alphaModFix/>
          </a:blip>
          <a:srcRect/>
          <a:stretch/>
        </p:blipFill>
        <p:spPr>
          <a:xfrm>
            <a:off x="7193803" y="3688770"/>
            <a:ext cx="320040" cy="320040"/>
          </a:xfrm>
          <a:prstGeom prst="rect">
            <a:avLst/>
          </a:prstGeom>
          <a:noFill/>
          <a:ln>
            <a:noFill/>
          </a:ln>
        </p:spPr>
      </p:pic>
      <p:pic>
        <p:nvPicPr>
          <p:cNvPr id="659" name="Google Shape;659;p18" descr="Grupp med människor"/>
          <p:cNvPicPr preferRelativeResize="0"/>
          <p:nvPr/>
        </p:nvPicPr>
        <p:blipFill rotWithShape="1">
          <a:blip r:embed="rId3">
            <a:alphaModFix/>
          </a:blip>
          <a:srcRect/>
          <a:stretch/>
        </p:blipFill>
        <p:spPr>
          <a:xfrm>
            <a:off x="7493559" y="3696669"/>
            <a:ext cx="320040" cy="320040"/>
          </a:xfrm>
          <a:prstGeom prst="rect">
            <a:avLst/>
          </a:prstGeom>
          <a:noFill/>
          <a:ln>
            <a:noFill/>
          </a:ln>
        </p:spPr>
      </p:pic>
      <p:pic>
        <p:nvPicPr>
          <p:cNvPr id="660" name="Google Shape;660;p18" descr="Grupp med människor"/>
          <p:cNvPicPr preferRelativeResize="0"/>
          <p:nvPr/>
        </p:nvPicPr>
        <p:blipFill rotWithShape="1">
          <a:blip r:embed="rId3">
            <a:alphaModFix/>
          </a:blip>
          <a:srcRect/>
          <a:stretch/>
        </p:blipFill>
        <p:spPr>
          <a:xfrm>
            <a:off x="7791172" y="3693561"/>
            <a:ext cx="320040" cy="320040"/>
          </a:xfrm>
          <a:prstGeom prst="rect">
            <a:avLst/>
          </a:prstGeom>
          <a:noFill/>
          <a:ln>
            <a:noFill/>
          </a:ln>
        </p:spPr>
      </p:pic>
      <p:pic>
        <p:nvPicPr>
          <p:cNvPr id="661" name="Google Shape;661;p18" descr="Grupp med människor"/>
          <p:cNvPicPr preferRelativeResize="0"/>
          <p:nvPr/>
        </p:nvPicPr>
        <p:blipFill rotWithShape="1">
          <a:blip r:embed="rId3">
            <a:alphaModFix/>
          </a:blip>
          <a:srcRect/>
          <a:stretch/>
        </p:blipFill>
        <p:spPr>
          <a:xfrm>
            <a:off x="8090062" y="3694176"/>
            <a:ext cx="320040" cy="320040"/>
          </a:xfrm>
          <a:prstGeom prst="rect">
            <a:avLst/>
          </a:prstGeom>
          <a:noFill/>
          <a:ln>
            <a:noFill/>
          </a:ln>
        </p:spPr>
      </p:pic>
      <p:pic>
        <p:nvPicPr>
          <p:cNvPr id="662" name="Google Shape;662;p18" descr="Grupp med människor"/>
          <p:cNvPicPr preferRelativeResize="0"/>
          <p:nvPr/>
        </p:nvPicPr>
        <p:blipFill rotWithShape="1">
          <a:blip r:embed="rId3">
            <a:alphaModFix/>
          </a:blip>
          <a:srcRect/>
          <a:stretch/>
        </p:blipFill>
        <p:spPr>
          <a:xfrm>
            <a:off x="8405815" y="3703645"/>
            <a:ext cx="320040" cy="320040"/>
          </a:xfrm>
          <a:prstGeom prst="rect">
            <a:avLst/>
          </a:prstGeom>
          <a:noFill/>
          <a:ln>
            <a:noFill/>
          </a:ln>
        </p:spPr>
      </p:pic>
      <p:pic>
        <p:nvPicPr>
          <p:cNvPr id="663" name="Google Shape;663;p18" descr="Grupp med människor"/>
          <p:cNvPicPr preferRelativeResize="0"/>
          <p:nvPr/>
        </p:nvPicPr>
        <p:blipFill rotWithShape="1">
          <a:blip r:embed="rId3">
            <a:alphaModFix/>
          </a:blip>
          <a:srcRect/>
          <a:stretch/>
        </p:blipFill>
        <p:spPr>
          <a:xfrm>
            <a:off x="8723712" y="3701460"/>
            <a:ext cx="320040" cy="320040"/>
          </a:xfrm>
          <a:prstGeom prst="rect">
            <a:avLst/>
          </a:prstGeom>
          <a:noFill/>
          <a:ln>
            <a:noFill/>
          </a:ln>
        </p:spPr>
      </p:pic>
      <p:pic>
        <p:nvPicPr>
          <p:cNvPr id="664" name="Google Shape;664;p18" descr="Grupp med människor"/>
          <p:cNvPicPr preferRelativeResize="0"/>
          <p:nvPr/>
        </p:nvPicPr>
        <p:blipFill rotWithShape="1">
          <a:blip r:embed="rId3">
            <a:alphaModFix/>
          </a:blip>
          <a:srcRect/>
          <a:stretch/>
        </p:blipFill>
        <p:spPr>
          <a:xfrm>
            <a:off x="9023468" y="3709359"/>
            <a:ext cx="320040" cy="320040"/>
          </a:xfrm>
          <a:prstGeom prst="rect">
            <a:avLst/>
          </a:prstGeom>
          <a:noFill/>
          <a:ln>
            <a:noFill/>
          </a:ln>
        </p:spPr>
      </p:pic>
      <p:pic>
        <p:nvPicPr>
          <p:cNvPr id="665" name="Google Shape;665;p18" descr="Grupp med människor"/>
          <p:cNvPicPr preferRelativeResize="0"/>
          <p:nvPr/>
        </p:nvPicPr>
        <p:blipFill rotWithShape="1">
          <a:blip r:embed="rId3">
            <a:alphaModFix/>
          </a:blip>
          <a:srcRect/>
          <a:stretch/>
        </p:blipFill>
        <p:spPr>
          <a:xfrm>
            <a:off x="9318071" y="3703645"/>
            <a:ext cx="320040" cy="320040"/>
          </a:xfrm>
          <a:prstGeom prst="rect">
            <a:avLst/>
          </a:prstGeom>
          <a:noFill/>
          <a:ln>
            <a:noFill/>
          </a:ln>
        </p:spPr>
      </p:pic>
      <p:pic>
        <p:nvPicPr>
          <p:cNvPr id="666" name="Google Shape;666;p18" descr="Grupp med människor"/>
          <p:cNvPicPr preferRelativeResize="0"/>
          <p:nvPr/>
        </p:nvPicPr>
        <p:blipFill rotWithShape="1">
          <a:blip r:embed="rId3">
            <a:alphaModFix/>
          </a:blip>
          <a:srcRect/>
          <a:stretch/>
        </p:blipFill>
        <p:spPr>
          <a:xfrm>
            <a:off x="9616961" y="3704260"/>
            <a:ext cx="320040" cy="320040"/>
          </a:xfrm>
          <a:prstGeom prst="rect">
            <a:avLst/>
          </a:prstGeom>
          <a:noFill/>
          <a:ln>
            <a:noFill/>
          </a:ln>
        </p:spPr>
      </p:pic>
      <p:pic>
        <p:nvPicPr>
          <p:cNvPr id="667" name="Google Shape;667;p18" descr="Grupp med människor"/>
          <p:cNvPicPr preferRelativeResize="0"/>
          <p:nvPr/>
        </p:nvPicPr>
        <p:blipFill rotWithShape="1">
          <a:blip r:embed="rId3">
            <a:alphaModFix/>
          </a:blip>
          <a:srcRect/>
          <a:stretch/>
        </p:blipFill>
        <p:spPr>
          <a:xfrm>
            <a:off x="9932714" y="3713729"/>
            <a:ext cx="320040" cy="320040"/>
          </a:xfrm>
          <a:prstGeom prst="rect">
            <a:avLst/>
          </a:prstGeom>
          <a:noFill/>
          <a:ln>
            <a:noFill/>
          </a:ln>
        </p:spPr>
      </p:pic>
      <p:pic>
        <p:nvPicPr>
          <p:cNvPr id="668" name="Google Shape;668;p18" descr="Grupp med människor"/>
          <p:cNvPicPr preferRelativeResize="0"/>
          <p:nvPr/>
        </p:nvPicPr>
        <p:blipFill rotWithShape="1">
          <a:blip r:embed="rId3">
            <a:alphaModFix/>
          </a:blip>
          <a:srcRect/>
          <a:stretch/>
        </p:blipFill>
        <p:spPr>
          <a:xfrm>
            <a:off x="10250611" y="3711544"/>
            <a:ext cx="320040" cy="320040"/>
          </a:xfrm>
          <a:prstGeom prst="rect">
            <a:avLst/>
          </a:prstGeom>
          <a:noFill/>
          <a:ln>
            <a:noFill/>
          </a:ln>
        </p:spPr>
      </p:pic>
      <p:pic>
        <p:nvPicPr>
          <p:cNvPr id="669" name="Google Shape;669;p18" descr="Grupp med människor"/>
          <p:cNvPicPr preferRelativeResize="0"/>
          <p:nvPr/>
        </p:nvPicPr>
        <p:blipFill rotWithShape="1">
          <a:blip r:embed="rId3">
            <a:alphaModFix/>
          </a:blip>
          <a:srcRect/>
          <a:stretch/>
        </p:blipFill>
        <p:spPr>
          <a:xfrm>
            <a:off x="10550367" y="3719443"/>
            <a:ext cx="320040" cy="320040"/>
          </a:xfrm>
          <a:prstGeom prst="rect">
            <a:avLst/>
          </a:prstGeom>
          <a:noFill/>
          <a:ln>
            <a:noFill/>
          </a:ln>
        </p:spPr>
      </p:pic>
      <p:pic>
        <p:nvPicPr>
          <p:cNvPr id="670" name="Google Shape;670;p18" descr="Grupp med människor"/>
          <p:cNvPicPr preferRelativeResize="0"/>
          <p:nvPr/>
        </p:nvPicPr>
        <p:blipFill rotWithShape="1">
          <a:blip r:embed="rId3">
            <a:alphaModFix/>
          </a:blip>
          <a:srcRect/>
          <a:stretch/>
        </p:blipFill>
        <p:spPr>
          <a:xfrm>
            <a:off x="10847980" y="3716335"/>
            <a:ext cx="320040" cy="320040"/>
          </a:xfrm>
          <a:prstGeom prst="rect">
            <a:avLst/>
          </a:prstGeom>
          <a:noFill/>
          <a:ln>
            <a:noFill/>
          </a:ln>
        </p:spPr>
      </p:pic>
      <p:pic>
        <p:nvPicPr>
          <p:cNvPr id="671" name="Google Shape;671;p18" descr="Grupp med människor"/>
          <p:cNvPicPr preferRelativeResize="0"/>
          <p:nvPr/>
        </p:nvPicPr>
        <p:blipFill rotWithShape="1">
          <a:blip r:embed="rId3">
            <a:alphaModFix/>
          </a:blip>
          <a:srcRect/>
          <a:stretch/>
        </p:blipFill>
        <p:spPr>
          <a:xfrm>
            <a:off x="11146870" y="3716950"/>
            <a:ext cx="320040" cy="320040"/>
          </a:xfrm>
          <a:prstGeom prst="rect">
            <a:avLst/>
          </a:prstGeom>
          <a:noFill/>
          <a:ln>
            <a:noFill/>
          </a:ln>
        </p:spPr>
      </p:pic>
      <p:pic>
        <p:nvPicPr>
          <p:cNvPr id="672" name="Google Shape;672;p18" descr="Grupp med människor"/>
          <p:cNvPicPr preferRelativeResize="0"/>
          <p:nvPr/>
        </p:nvPicPr>
        <p:blipFill rotWithShape="1">
          <a:blip r:embed="rId3">
            <a:alphaModFix/>
          </a:blip>
          <a:srcRect/>
          <a:stretch/>
        </p:blipFill>
        <p:spPr>
          <a:xfrm>
            <a:off x="11462623" y="3726419"/>
            <a:ext cx="320040" cy="320040"/>
          </a:xfrm>
          <a:prstGeom prst="rect">
            <a:avLst/>
          </a:prstGeom>
          <a:noFill/>
          <a:ln>
            <a:noFill/>
          </a:ln>
        </p:spPr>
      </p:pic>
      <p:pic>
        <p:nvPicPr>
          <p:cNvPr id="673" name="Google Shape;673;p18" descr="Grupp med människor"/>
          <p:cNvPicPr preferRelativeResize="0"/>
          <p:nvPr/>
        </p:nvPicPr>
        <p:blipFill rotWithShape="1">
          <a:blip r:embed="rId3">
            <a:alphaModFix/>
          </a:blip>
          <a:srcRect/>
          <a:stretch/>
        </p:blipFill>
        <p:spPr>
          <a:xfrm>
            <a:off x="11780520" y="3724234"/>
            <a:ext cx="320040" cy="320040"/>
          </a:xfrm>
          <a:prstGeom prst="rect">
            <a:avLst/>
          </a:prstGeom>
          <a:noFill/>
          <a:ln>
            <a:noFill/>
          </a:ln>
        </p:spPr>
      </p:pic>
      <p:pic>
        <p:nvPicPr>
          <p:cNvPr id="674" name="Google Shape;674;p18" descr="Grupp med människor"/>
          <p:cNvPicPr preferRelativeResize="0"/>
          <p:nvPr/>
        </p:nvPicPr>
        <p:blipFill rotWithShape="1">
          <a:blip r:embed="rId3">
            <a:alphaModFix/>
          </a:blip>
          <a:srcRect/>
          <a:stretch/>
        </p:blipFill>
        <p:spPr>
          <a:xfrm>
            <a:off x="127363" y="3970718"/>
            <a:ext cx="320040" cy="320040"/>
          </a:xfrm>
          <a:prstGeom prst="rect">
            <a:avLst/>
          </a:prstGeom>
          <a:noFill/>
          <a:ln>
            <a:noFill/>
          </a:ln>
        </p:spPr>
      </p:pic>
      <p:pic>
        <p:nvPicPr>
          <p:cNvPr id="675" name="Google Shape;675;p18" descr="Grupp med människor"/>
          <p:cNvPicPr preferRelativeResize="0"/>
          <p:nvPr/>
        </p:nvPicPr>
        <p:blipFill rotWithShape="1">
          <a:blip r:embed="rId3">
            <a:alphaModFix/>
          </a:blip>
          <a:srcRect/>
          <a:stretch/>
        </p:blipFill>
        <p:spPr>
          <a:xfrm>
            <a:off x="426253" y="3971333"/>
            <a:ext cx="320040" cy="320040"/>
          </a:xfrm>
          <a:prstGeom prst="rect">
            <a:avLst/>
          </a:prstGeom>
          <a:noFill/>
          <a:ln>
            <a:noFill/>
          </a:ln>
        </p:spPr>
      </p:pic>
      <p:pic>
        <p:nvPicPr>
          <p:cNvPr id="676" name="Google Shape;676;p18" descr="Grupp med människor"/>
          <p:cNvPicPr preferRelativeResize="0"/>
          <p:nvPr/>
        </p:nvPicPr>
        <p:blipFill rotWithShape="1">
          <a:blip r:embed="rId3">
            <a:alphaModFix/>
          </a:blip>
          <a:srcRect/>
          <a:stretch/>
        </p:blipFill>
        <p:spPr>
          <a:xfrm>
            <a:off x="742006" y="3980802"/>
            <a:ext cx="320040" cy="320040"/>
          </a:xfrm>
          <a:prstGeom prst="rect">
            <a:avLst/>
          </a:prstGeom>
          <a:noFill/>
          <a:ln>
            <a:noFill/>
          </a:ln>
        </p:spPr>
      </p:pic>
      <p:pic>
        <p:nvPicPr>
          <p:cNvPr id="677" name="Google Shape;677;p18" descr="Grupp med människor"/>
          <p:cNvPicPr preferRelativeResize="0"/>
          <p:nvPr/>
        </p:nvPicPr>
        <p:blipFill rotWithShape="1">
          <a:blip r:embed="rId3">
            <a:alphaModFix/>
          </a:blip>
          <a:srcRect/>
          <a:stretch/>
        </p:blipFill>
        <p:spPr>
          <a:xfrm>
            <a:off x="1059903" y="3978617"/>
            <a:ext cx="320040" cy="320040"/>
          </a:xfrm>
          <a:prstGeom prst="rect">
            <a:avLst/>
          </a:prstGeom>
          <a:noFill/>
          <a:ln>
            <a:noFill/>
          </a:ln>
        </p:spPr>
      </p:pic>
      <p:pic>
        <p:nvPicPr>
          <p:cNvPr id="678" name="Google Shape;678;p18" descr="Grupp med människor"/>
          <p:cNvPicPr preferRelativeResize="0"/>
          <p:nvPr/>
        </p:nvPicPr>
        <p:blipFill rotWithShape="1">
          <a:blip r:embed="rId3">
            <a:alphaModFix/>
          </a:blip>
          <a:srcRect/>
          <a:stretch/>
        </p:blipFill>
        <p:spPr>
          <a:xfrm>
            <a:off x="1359659" y="3986516"/>
            <a:ext cx="320040" cy="320040"/>
          </a:xfrm>
          <a:prstGeom prst="rect">
            <a:avLst/>
          </a:prstGeom>
          <a:noFill/>
          <a:ln>
            <a:noFill/>
          </a:ln>
        </p:spPr>
      </p:pic>
      <p:pic>
        <p:nvPicPr>
          <p:cNvPr id="679" name="Google Shape;679;p18" descr="Grupp med människor"/>
          <p:cNvPicPr preferRelativeResize="0"/>
          <p:nvPr/>
        </p:nvPicPr>
        <p:blipFill rotWithShape="1">
          <a:blip r:embed="rId3">
            <a:alphaModFix/>
          </a:blip>
          <a:srcRect/>
          <a:stretch/>
        </p:blipFill>
        <p:spPr>
          <a:xfrm>
            <a:off x="1657272" y="3983408"/>
            <a:ext cx="320040" cy="320040"/>
          </a:xfrm>
          <a:prstGeom prst="rect">
            <a:avLst/>
          </a:prstGeom>
          <a:noFill/>
          <a:ln>
            <a:noFill/>
          </a:ln>
        </p:spPr>
      </p:pic>
      <p:pic>
        <p:nvPicPr>
          <p:cNvPr id="680" name="Google Shape;680;p18" descr="Grupp med människor"/>
          <p:cNvPicPr preferRelativeResize="0"/>
          <p:nvPr/>
        </p:nvPicPr>
        <p:blipFill rotWithShape="1">
          <a:blip r:embed="rId3">
            <a:alphaModFix/>
          </a:blip>
          <a:srcRect/>
          <a:stretch/>
        </p:blipFill>
        <p:spPr>
          <a:xfrm>
            <a:off x="1956162" y="3984023"/>
            <a:ext cx="320040" cy="320040"/>
          </a:xfrm>
          <a:prstGeom prst="rect">
            <a:avLst/>
          </a:prstGeom>
          <a:noFill/>
          <a:ln>
            <a:noFill/>
          </a:ln>
        </p:spPr>
      </p:pic>
      <p:pic>
        <p:nvPicPr>
          <p:cNvPr id="681" name="Google Shape;681;p18" descr="Grupp med människor"/>
          <p:cNvPicPr preferRelativeResize="0"/>
          <p:nvPr/>
        </p:nvPicPr>
        <p:blipFill rotWithShape="1">
          <a:blip r:embed="rId3">
            <a:alphaModFix/>
          </a:blip>
          <a:srcRect/>
          <a:stretch/>
        </p:blipFill>
        <p:spPr>
          <a:xfrm>
            <a:off x="2271915" y="3993492"/>
            <a:ext cx="320040" cy="320040"/>
          </a:xfrm>
          <a:prstGeom prst="rect">
            <a:avLst/>
          </a:prstGeom>
          <a:noFill/>
          <a:ln>
            <a:noFill/>
          </a:ln>
        </p:spPr>
      </p:pic>
      <p:pic>
        <p:nvPicPr>
          <p:cNvPr id="682" name="Google Shape;682;p18" descr="Grupp med människor"/>
          <p:cNvPicPr preferRelativeResize="0"/>
          <p:nvPr/>
        </p:nvPicPr>
        <p:blipFill rotWithShape="1">
          <a:blip r:embed="rId3">
            <a:alphaModFix/>
          </a:blip>
          <a:srcRect/>
          <a:stretch/>
        </p:blipFill>
        <p:spPr>
          <a:xfrm>
            <a:off x="2589812" y="3991307"/>
            <a:ext cx="320040" cy="320040"/>
          </a:xfrm>
          <a:prstGeom prst="rect">
            <a:avLst/>
          </a:prstGeom>
          <a:noFill/>
          <a:ln>
            <a:noFill/>
          </a:ln>
        </p:spPr>
      </p:pic>
      <p:pic>
        <p:nvPicPr>
          <p:cNvPr id="683" name="Google Shape;683;p18" descr="Grupp med människor"/>
          <p:cNvPicPr preferRelativeResize="0"/>
          <p:nvPr/>
        </p:nvPicPr>
        <p:blipFill rotWithShape="1">
          <a:blip r:embed="rId3">
            <a:alphaModFix/>
          </a:blip>
          <a:srcRect/>
          <a:stretch/>
        </p:blipFill>
        <p:spPr>
          <a:xfrm>
            <a:off x="2889568" y="3999206"/>
            <a:ext cx="320040" cy="320040"/>
          </a:xfrm>
          <a:prstGeom prst="rect">
            <a:avLst/>
          </a:prstGeom>
          <a:noFill/>
          <a:ln>
            <a:noFill/>
          </a:ln>
        </p:spPr>
      </p:pic>
      <p:pic>
        <p:nvPicPr>
          <p:cNvPr id="684" name="Google Shape;684;p18" descr="Grupp med människor"/>
          <p:cNvPicPr preferRelativeResize="0"/>
          <p:nvPr/>
        </p:nvPicPr>
        <p:blipFill rotWithShape="1">
          <a:blip r:embed="rId3">
            <a:alphaModFix/>
          </a:blip>
          <a:srcRect/>
          <a:stretch/>
        </p:blipFill>
        <p:spPr>
          <a:xfrm>
            <a:off x="3184171" y="3993492"/>
            <a:ext cx="320040" cy="320040"/>
          </a:xfrm>
          <a:prstGeom prst="rect">
            <a:avLst/>
          </a:prstGeom>
          <a:noFill/>
          <a:ln>
            <a:noFill/>
          </a:ln>
        </p:spPr>
      </p:pic>
      <p:pic>
        <p:nvPicPr>
          <p:cNvPr id="685" name="Google Shape;685;p18" descr="Grupp med människor"/>
          <p:cNvPicPr preferRelativeResize="0"/>
          <p:nvPr/>
        </p:nvPicPr>
        <p:blipFill rotWithShape="1">
          <a:blip r:embed="rId3">
            <a:alphaModFix/>
          </a:blip>
          <a:srcRect/>
          <a:stretch/>
        </p:blipFill>
        <p:spPr>
          <a:xfrm>
            <a:off x="3483061" y="3994107"/>
            <a:ext cx="320040" cy="320040"/>
          </a:xfrm>
          <a:prstGeom prst="rect">
            <a:avLst/>
          </a:prstGeom>
          <a:noFill/>
          <a:ln>
            <a:noFill/>
          </a:ln>
        </p:spPr>
      </p:pic>
      <p:pic>
        <p:nvPicPr>
          <p:cNvPr id="686" name="Google Shape;686;p18" descr="Grupp med människor"/>
          <p:cNvPicPr preferRelativeResize="0"/>
          <p:nvPr/>
        </p:nvPicPr>
        <p:blipFill rotWithShape="1">
          <a:blip r:embed="rId3">
            <a:alphaModFix/>
          </a:blip>
          <a:srcRect/>
          <a:stretch/>
        </p:blipFill>
        <p:spPr>
          <a:xfrm>
            <a:off x="3798814" y="4003576"/>
            <a:ext cx="320040" cy="320040"/>
          </a:xfrm>
          <a:prstGeom prst="rect">
            <a:avLst/>
          </a:prstGeom>
          <a:noFill/>
          <a:ln>
            <a:noFill/>
          </a:ln>
        </p:spPr>
      </p:pic>
      <p:pic>
        <p:nvPicPr>
          <p:cNvPr id="687" name="Google Shape;687;p18" descr="Grupp med människor"/>
          <p:cNvPicPr preferRelativeResize="0"/>
          <p:nvPr/>
        </p:nvPicPr>
        <p:blipFill rotWithShape="1">
          <a:blip r:embed="rId3">
            <a:alphaModFix/>
          </a:blip>
          <a:srcRect/>
          <a:stretch/>
        </p:blipFill>
        <p:spPr>
          <a:xfrm>
            <a:off x="4116711" y="4001391"/>
            <a:ext cx="320040" cy="320040"/>
          </a:xfrm>
          <a:prstGeom prst="rect">
            <a:avLst/>
          </a:prstGeom>
          <a:noFill/>
          <a:ln>
            <a:noFill/>
          </a:ln>
        </p:spPr>
      </p:pic>
      <p:pic>
        <p:nvPicPr>
          <p:cNvPr id="688" name="Google Shape;688;p18" descr="Grupp med människor"/>
          <p:cNvPicPr preferRelativeResize="0"/>
          <p:nvPr/>
        </p:nvPicPr>
        <p:blipFill rotWithShape="1">
          <a:blip r:embed="rId3">
            <a:alphaModFix/>
          </a:blip>
          <a:srcRect/>
          <a:stretch/>
        </p:blipFill>
        <p:spPr>
          <a:xfrm>
            <a:off x="4416467" y="4009290"/>
            <a:ext cx="320040" cy="320040"/>
          </a:xfrm>
          <a:prstGeom prst="rect">
            <a:avLst/>
          </a:prstGeom>
          <a:noFill/>
          <a:ln>
            <a:noFill/>
          </a:ln>
        </p:spPr>
      </p:pic>
      <p:pic>
        <p:nvPicPr>
          <p:cNvPr id="689" name="Google Shape;689;p18" descr="Grupp med människor"/>
          <p:cNvPicPr preferRelativeResize="0"/>
          <p:nvPr/>
        </p:nvPicPr>
        <p:blipFill rotWithShape="1">
          <a:blip r:embed="rId3">
            <a:alphaModFix/>
          </a:blip>
          <a:srcRect/>
          <a:stretch/>
        </p:blipFill>
        <p:spPr>
          <a:xfrm>
            <a:off x="4714080" y="4006182"/>
            <a:ext cx="320040" cy="320040"/>
          </a:xfrm>
          <a:prstGeom prst="rect">
            <a:avLst/>
          </a:prstGeom>
          <a:noFill/>
          <a:ln>
            <a:noFill/>
          </a:ln>
        </p:spPr>
      </p:pic>
      <p:pic>
        <p:nvPicPr>
          <p:cNvPr id="690" name="Google Shape;690;p18" descr="Grupp med människor"/>
          <p:cNvPicPr preferRelativeResize="0"/>
          <p:nvPr/>
        </p:nvPicPr>
        <p:blipFill rotWithShape="1">
          <a:blip r:embed="rId3">
            <a:alphaModFix/>
          </a:blip>
          <a:srcRect/>
          <a:stretch/>
        </p:blipFill>
        <p:spPr>
          <a:xfrm>
            <a:off x="5012970" y="4006797"/>
            <a:ext cx="320040" cy="320040"/>
          </a:xfrm>
          <a:prstGeom prst="rect">
            <a:avLst/>
          </a:prstGeom>
          <a:noFill/>
          <a:ln>
            <a:noFill/>
          </a:ln>
        </p:spPr>
      </p:pic>
      <p:pic>
        <p:nvPicPr>
          <p:cNvPr id="691" name="Google Shape;691;p18" descr="Grupp med människor"/>
          <p:cNvPicPr preferRelativeResize="0"/>
          <p:nvPr/>
        </p:nvPicPr>
        <p:blipFill rotWithShape="1">
          <a:blip r:embed="rId3">
            <a:alphaModFix/>
          </a:blip>
          <a:srcRect/>
          <a:stretch/>
        </p:blipFill>
        <p:spPr>
          <a:xfrm>
            <a:off x="5328723" y="4016266"/>
            <a:ext cx="320040" cy="320040"/>
          </a:xfrm>
          <a:prstGeom prst="rect">
            <a:avLst/>
          </a:prstGeom>
          <a:noFill/>
          <a:ln>
            <a:noFill/>
          </a:ln>
        </p:spPr>
      </p:pic>
      <p:pic>
        <p:nvPicPr>
          <p:cNvPr id="692" name="Google Shape;692;p18" descr="Grupp med människor"/>
          <p:cNvPicPr preferRelativeResize="0"/>
          <p:nvPr/>
        </p:nvPicPr>
        <p:blipFill rotWithShape="1">
          <a:blip r:embed="rId3">
            <a:alphaModFix/>
          </a:blip>
          <a:srcRect/>
          <a:stretch/>
        </p:blipFill>
        <p:spPr>
          <a:xfrm>
            <a:off x="5646620" y="4014081"/>
            <a:ext cx="320040" cy="320040"/>
          </a:xfrm>
          <a:prstGeom prst="rect">
            <a:avLst/>
          </a:prstGeom>
          <a:noFill/>
          <a:ln>
            <a:noFill/>
          </a:ln>
        </p:spPr>
      </p:pic>
      <p:pic>
        <p:nvPicPr>
          <p:cNvPr id="693" name="Google Shape;693;p18" descr="Grupp med människor"/>
          <p:cNvPicPr preferRelativeResize="0"/>
          <p:nvPr/>
        </p:nvPicPr>
        <p:blipFill rotWithShape="1">
          <a:blip r:embed="rId3">
            <a:alphaModFix/>
          </a:blip>
          <a:srcRect/>
          <a:stretch/>
        </p:blipFill>
        <p:spPr>
          <a:xfrm>
            <a:off x="5946376" y="4021980"/>
            <a:ext cx="320040" cy="320040"/>
          </a:xfrm>
          <a:prstGeom prst="rect">
            <a:avLst/>
          </a:prstGeom>
          <a:noFill/>
          <a:ln>
            <a:noFill/>
          </a:ln>
        </p:spPr>
      </p:pic>
      <p:pic>
        <p:nvPicPr>
          <p:cNvPr id="694" name="Google Shape;694;p18" descr="Grupp med människor"/>
          <p:cNvPicPr preferRelativeResize="0"/>
          <p:nvPr/>
        </p:nvPicPr>
        <p:blipFill rotWithShape="1">
          <a:blip r:embed="rId3">
            <a:alphaModFix/>
          </a:blip>
          <a:srcRect/>
          <a:stretch/>
        </p:blipFill>
        <p:spPr>
          <a:xfrm>
            <a:off x="6261263" y="4016266"/>
            <a:ext cx="320040" cy="320040"/>
          </a:xfrm>
          <a:prstGeom prst="rect">
            <a:avLst/>
          </a:prstGeom>
          <a:noFill/>
          <a:ln>
            <a:noFill/>
          </a:ln>
        </p:spPr>
      </p:pic>
      <p:pic>
        <p:nvPicPr>
          <p:cNvPr id="695" name="Google Shape;695;p18" descr="Grupp med människor"/>
          <p:cNvPicPr preferRelativeResize="0"/>
          <p:nvPr/>
        </p:nvPicPr>
        <p:blipFill rotWithShape="1">
          <a:blip r:embed="rId3">
            <a:alphaModFix/>
          </a:blip>
          <a:srcRect/>
          <a:stretch/>
        </p:blipFill>
        <p:spPr>
          <a:xfrm>
            <a:off x="6560153" y="4016881"/>
            <a:ext cx="320040" cy="320040"/>
          </a:xfrm>
          <a:prstGeom prst="rect">
            <a:avLst/>
          </a:prstGeom>
          <a:noFill/>
          <a:ln>
            <a:noFill/>
          </a:ln>
        </p:spPr>
      </p:pic>
      <p:pic>
        <p:nvPicPr>
          <p:cNvPr id="696" name="Google Shape;696;p18" descr="Grupp med människor"/>
          <p:cNvPicPr preferRelativeResize="0"/>
          <p:nvPr/>
        </p:nvPicPr>
        <p:blipFill rotWithShape="1">
          <a:blip r:embed="rId3">
            <a:alphaModFix/>
          </a:blip>
          <a:srcRect/>
          <a:stretch/>
        </p:blipFill>
        <p:spPr>
          <a:xfrm>
            <a:off x="6875906" y="4026350"/>
            <a:ext cx="320040" cy="320040"/>
          </a:xfrm>
          <a:prstGeom prst="rect">
            <a:avLst/>
          </a:prstGeom>
          <a:noFill/>
          <a:ln>
            <a:noFill/>
          </a:ln>
        </p:spPr>
      </p:pic>
      <p:pic>
        <p:nvPicPr>
          <p:cNvPr id="697" name="Google Shape;697;p18" descr="Grupp med människor"/>
          <p:cNvPicPr preferRelativeResize="0"/>
          <p:nvPr/>
        </p:nvPicPr>
        <p:blipFill rotWithShape="1">
          <a:blip r:embed="rId3">
            <a:alphaModFix/>
          </a:blip>
          <a:srcRect/>
          <a:stretch/>
        </p:blipFill>
        <p:spPr>
          <a:xfrm>
            <a:off x="7193803" y="4024165"/>
            <a:ext cx="320040" cy="320040"/>
          </a:xfrm>
          <a:prstGeom prst="rect">
            <a:avLst/>
          </a:prstGeom>
          <a:noFill/>
          <a:ln>
            <a:noFill/>
          </a:ln>
        </p:spPr>
      </p:pic>
      <p:pic>
        <p:nvPicPr>
          <p:cNvPr id="698" name="Google Shape;698;p18" descr="Grupp med människor"/>
          <p:cNvPicPr preferRelativeResize="0"/>
          <p:nvPr/>
        </p:nvPicPr>
        <p:blipFill rotWithShape="1">
          <a:blip r:embed="rId3">
            <a:alphaModFix/>
          </a:blip>
          <a:srcRect/>
          <a:stretch/>
        </p:blipFill>
        <p:spPr>
          <a:xfrm>
            <a:off x="7493559" y="4032064"/>
            <a:ext cx="320040" cy="320040"/>
          </a:xfrm>
          <a:prstGeom prst="rect">
            <a:avLst/>
          </a:prstGeom>
          <a:noFill/>
          <a:ln>
            <a:noFill/>
          </a:ln>
        </p:spPr>
      </p:pic>
      <p:pic>
        <p:nvPicPr>
          <p:cNvPr id="699" name="Google Shape;699;p18" descr="Grupp med människor"/>
          <p:cNvPicPr preferRelativeResize="0"/>
          <p:nvPr/>
        </p:nvPicPr>
        <p:blipFill rotWithShape="1">
          <a:blip r:embed="rId3">
            <a:alphaModFix/>
          </a:blip>
          <a:srcRect/>
          <a:stretch/>
        </p:blipFill>
        <p:spPr>
          <a:xfrm>
            <a:off x="7791172" y="4028956"/>
            <a:ext cx="320040" cy="320040"/>
          </a:xfrm>
          <a:prstGeom prst="rect">
            <a:avLst/>
          </a:prstGeom>
          <a:noFill/>
          <a:ln>
            <a:noFill/>
          </a:ln>
        </p:spPr>
      </p:pic>
      <p:pic>
        <p:nvPicPr>
          <p:cNvPr id="700" name="Google Shape;700;p18" descr="Grupp med människor"/>
          <p:cNvPicPr preferRelativeResize="0"/>
          <p:nvPr/>
        </p:nvPicPr>
        <p:blipFill rotWithShape="1">
          <a:blip r:embed="rId3">
            <a:alphaModFix/>
          </a:blip>
          <a:srcRect/>
          <a:stretch/>
        </p:blipFill>
        <p:spPr>
          <a:xfrm>
            <a:off x="8090062" y="4029571"/>
            <a:ext cx="320040" cy="320040"/>
          </a:xfrm>
          <a:prstGeom prst="rect">
            <a:avLst/>
          </a:prstGeom>
          <a:noFill/>
          <a:ln>
            <a:noFill/>
          </a:ln>
        </p:spPr>
      </p:pic>
      <p:pic>
        <p:nvPicPr>
          <p:cNvPr id="701" name="Google Shape;701;p18" descr="Grupp med människor"/>
          <p:cNvPicPr preferRelativeResize="0"/>
          <p:nvPr/>
        </p:nvPicPr>
        <p:blipFill rotWithShape="1">
          <a:blip r:embed="rId3">
            <a:alphaModFix/>
          </a:blip>
          <a:srcRect/>
          <a:stretch/>
        </p:blipFill>
        <p:spPr>
          <a:xfrm>
            <a:off x="8405815" y="4039040"/>
            <a:ext cx="320040" cy="320040"/>
          </a:xfrm>
          <a:prstGeom prst="rect">
            <a:avLst/>
          </a:prstGeom>
          <a:noFill/>
          <a:ln>
            <a:noFill/>
          </a:ln>
        </p:spPr>
      </p:pic>
      <p:pic>
        <p:nvPicPr>
          <p:cNvPr id="702" name="Google Shape;702;p18" descr="Grupp med människor"/>
          <p:cNvPicPr preferRelativeResize="0"/>
          <p:nvPr/>
        </p:nvPicPr>
        <p:blipFill rotWithShape="1">
          <a:blip r:embed="rId3">
            <a:alphaModFix/>
          </a:blip>
          <a:srcRect/>
          <a:stretch/>
        </p:blipFill>
        <p:spPr>
          <a:xfrm>
            <a:off x="8723712" y="4036855"/>
            <a:ext cx="320040" cy="320040"/>
          </a:xfrm>
          <a:prstGeom prst="rect">
            <a:avLst/>
          </a:prstGeom>
          <a:noFill/>
          <a:ln>
            <a:noFill/>
          </a:ln>
        </p:spPr>
      </p:pic>
      <p:pic>
        <p:nvPicPr>
          <p:cNvPr id="703" name="Google Shape;703;p18" descr="Grupp med människor"/>
          <p:cNvPicPr preferRelativeResize="0"/>
          <p:nvPr/>
        </p:nvPicPr>
        <p:blipFill rotWithShape="1">
          <a:blip r:embed="rId3">
            <a:alphaModFix/>
          </a:blip>
          <a:srcRect/>
          <a:stretch/>
        </p:blipFill>
        <p:spPr>
          <a:xfrm>
            <a:off x="9023468" y="4044754"/>
            <a:ext cx="320040" cy="320040"/>
          </a:xfrm>
          <a:prstGeom prst="rect">
            <a:avLst/>
          </a:prstGeom>
          <a:noFill/>
          <a:ln>
            <a:noFill/>
          </a:ln>
        </p:spPr>
      </p:pic>
      <p:pic>
        <p:nvPicPr>
          <p:cNvPr id="704" name="Google Shape;704;p18" descr="Grupp med människor"/>
          <p:cNvPicPr preferRelativeResize="0"/>
          <p:nvPr/>
        </p:nvPicPr>
        <p:blipFill rotWithShape="1">
          <a:blip r:embed="rId3">
            <a:alphaModFix/>
          </a:blip>
          <a:srcRect/>
          <a:stretch/>
        </p:blipFill>
        <p:spPr>
          <a:xfrm>
            <a:off x="9318071" y="4039040"/>
            <a:ext cx="320040" cy="320040"/>
          </a:xfrm>
          <a:prstGeom prst="rect">
            <a:avLst/>
          </a:prstGeom>
          <a:noFill/>
          <a:ln>
            <a:noFill/>
          </a:ln>
        </p:spPr>
      </p:pic>
      <p:pic>
        <p:nvPicPr>
          <p:cNvPr id="705" name="Google Shape;705;p18" descr="Grupp med människor"/>
          <p:cNvPicPr preferRelativeResize="0"/>
          <p:nvPr/>
        </p:nvPicPr>
        <p:blipFill rotWithShape="1">
          <a:blip r:embed="rId3">
            <a:alphaModFix/>
          </a:blip>
          <a:srcRect/>
          <a:stretch/>
        </p:blipFill>
        <p:spPr>
          <a:xfrm>
            <a:off x="9616961" y="4039655"/>
            <a:ext cx="320040" cy="320040"/>
          </a:xfrm>
          <a:prstGeom prst="rect">
            <a:avLst/>
          </a:prstGeom>
          <a:noFill/>
          <a:ln>
            <a:noFill/>
          </a:ln>
        </p:spPr>
      </p:pic>
      <p:pic>
        <p:nvPicPr>
          <p:cNvPr id="706" name="Google Shape;706;p18" descr="Grupp med människor"/>
          <p:cNvPicPr preferRelativeResize="0"/>
          <p:nvPr/>
        </p:nvPicPr>
        <p:blipFill rotWithShape="1">
          <a:blip r:embed="rId3">
            <a:alphaModFix/>
          </a:blip>
          <a:srcRect/>
          <a:stretch/>
        </p:blipFill>
        <p:spPr>
          <a:xfrm>
            <a:off x="9932714" y="4049124"/>
            <a:ext cx="320040" cy="320040"/>
          </a:xfrm>
          <a:prstGeom prst="rect">
            <a:avLst/>
          </a:prstGeom>
          <a:noFill/>
          <a:ln>
            <a:noFill/>
          </a:ln>
        </p:spPr>
      </p:pic>
      <p:pic>
        <p:nvPicPr>
          <p:cNvPr id="707" name="Google Shape;707;p18" descr="Grupp med människor"/>
          <p:cNvPicPr preferRelativeResize="0"/>
          <p:nvPr/>
        </p:nvPicPr>
        <p:blipFill rotWithShape="1">
          <a:blip r:embed="rId3">
            <a:alphaModFix/>
          </a:blip>
          <a:srcRect/>
          <a:stretch/>
        </p:blipFill>
        <p:spPr>
          <a:xfrm>
            <a:off x="10250611" y="4046939"/>
            <a:ext cx="320040" cy="320040"/>
          </a:xfrm>
          <a:prstGeom prst="rect">
            <a:avLst/>
          </a:prstGeom>
          <a:noFill/>
          <a:ln>
            <a:noFill/>
          </a:ln>
        </p:spPr>
      </p:pic>
      <p:pic>
        <p:nvPicPr>
          <p:cNvPr id="708" name="Google Shape;708;p18" descr="Grupp med människor"/>
          <p:cNvPicPr preferRelativeResize="0"/>
          <p:nvPr/>
        </p:nvPicPr>
        <p:blipFill rotWithShape="1">
          <a:blip r:embed="rId3">
            <a:alphaModFix/>
          </a:blip>
          <a:srcRect/>
          <a:stretch/>
        </p:blipFill>
        <p:spPr>
          <a:xfrm>
            <a:off x="10550367" y="4054838"/>
            <a:ext cx="320040" cy="320040"/>
          </a:xfrm>
          <a:prstGeom prst="rect">
            <a:avLst/>
          </a:prstGeom>
          <a:noFill/>
          <a:ln>
            <a:noFill/>
          </a:ln>
        </p:spPr>
      </p:pic>
      <p:pic>
        <p:nvPicPr>
          <p:cNvPr id="709" name="Google Shape;709;p18" descr="Grupp med människor"/>
          <p:cNvPicPr preferRelativeResize="0"/>
          <p:nvPr/>
        </p:nvPicPr>
        <p:blipFill rotWithShape="1">
          <a:blip r:embed="rId3">
            <a:alphaModFix/>
          </a:blip>
          <a:srcRect/>
          <a:stretch/>
        </p:blipFill>
        <p:spPr>
          <a:xfrm>
            <a:off x="10847980" y="4051730"/>
            <a:ext cx="320040" cy="320040"/>
          </a:xfrm>
          <a:prstGeom prst="rect">
            <a:avLst/>
          </a:prstGeom>
          <a:noFill/>
          <a:ln>
            <a:noFill/>
          </a:ln>
        </p:spPr>
      </p:pic>
      <p:pic>
        <p:nvPicPr>
          <p:cNvPr id="710" name="Google Shape;710;p18" descr="Grupp med människor"/>
          <p:cNvPicPr preferRelativeResize="0"/>
          <p:nvPr/>
        </p:nvPicPr>
        <p:blipFill rotWithShape="1">
          <a:blip r:embed="rId3">
            <a:alphaModFix/>
          </a:blip>
          <a:srcRect/>
          <a:stretch/>
        </p:blipFill>
        <p:spPr>
          <a:xfrm>
            <a:off x="11146870" y="4052345"/>
            <a:ext cx="320040" cy="320040"/>
          </a:xfrm>
          <a:prstGeom prst="rect">
            <a:avLst/>
          </a:prstGeom>
          <a:noFill/>
          <a:ln>
            <a:noFill/>
          </a:ln>
        </p:spPr>
      </p:pic>
      <p:pic>
        <p:nvPicPr>
          <p:cNvPr id="711" name="Google Shape;711;p18" descr="Grupp med människor"/>
          <p:cNvPicPr preferRelativeResize="0"/>
          <p:nvPr/>
        </p:nvPicPr>
        <p:blipFill rotWithShape="1">
          <a:blip r:embed="rId3">
            <a:alphaModFix/>
          </a:blip>
          <a:srcRect/>
          <a:stretch/>
        </p:blipFill>
        <p:spPr>
          <a:xfrm>
            <a:off x="11462623" y="4061814"/>
            <a:ext cx="320040" cy="320040"/>
          </a:xfrm>
          <a:prstGeom prst="rect">
            <a:avLst/>
          </a:prstGeom>
          <a:noFill/>
          <a:ln>
            <a:noFill/>
          </a:ln>
        </p:spPr>
      </p:pic>
      <p:pic>
        <p:nvPicPr>
          <p:cNvPr id="712" name="Google Shape;712;p18" descr="Grupp med människor"/>
          <p:cNvPicPr preferRelativeResize="0"/>
          <p:nvPr/>
        </p:nvPicPr>
        <p:blipFill rotWithShape="1">
          <a:blip r:embed="rId3">
            <a:alphaModFix/>
          </a:blip>
          <a:srcRect/>
          <a:stretch/>
        </p:blipFill>
        <p:spPr>
          <a:xfrm>
            <a:off x="11780520" y="4059629"/>
            <a:ext cx="320040" cy="320040"/>
          </a:xfrm>
          <a:prstGeom prst="rect">
            <a:avLst/>
          </a:prstGeom>
          <a:noFill/>
          <a:ln>
            <a:noFill/>
          </a:ln>
        </p:spPr>
      </p:pic>
      <p:pic>
        <p:nvPicPr>
          <p:cNvPr id="713" name="Google Shape;713;p18" descr="Grupp med människor"/>
          <p:cNvPicPr preferRelativeResize="0"/>
          <p:nvPr/>
        </p:nvPicPr>
        <p:blipFill rotWithShape="1">
          <a:blip r:embed="rId3">
            <a:alphaModFix/>
          </a:blip>
          <a:srcRect/>
          <a:stretch/>
        </p:blipFill>
        <p:spPr>
          <a:xfrm>
            <a:off x="127363" y="4323431"/>
            <a:ext cx="320040" cy="320040"/>
          </a:xfrm>
          <a:prstGeom prst="rect">
            <a:avLst/>
          </a:prstGeom>
          <a:noFill/>
          <a:ln>
            <a:noFill/>
          </a:ln>
        </p:spPr>
      </p:pic>
      <p:pic>
        <p:nvPicPr>
          <p:cNvPr id="714" name="Google Shape;714;p18" descr="Grupp med människor"/>
          <p:cNvPicPr preferRelativeResize="0"/>
          <p:nvPr/>
        </p:nvPicPr>
        <p:blipFill rotWithShape="1">
          <a:blip r:embed="rId3">
            <a:alphaModFix/>
          </a:blip>
          <a:srcRect/>
          <a:stretch/>
        </p:blipFill>
        <p:spPr>
          <a:xfrm>
            <a:off x="426253" y="4324046"/>
            <a:ext cx="320040" cy="320040"/>
          </a:xfrm>
          <a:prstGeom prst="rect">
            <a:avLst/>
          </a:prstGeom>
          <a:noFill/>
          <a:ln>
            <a:noFill/>
          </a:ln>
        </p:spPr>
      </p:pic>
      <p:pic>
        <p:nvPicPr>
          <p:cNvPr id="715" name="Google Shape;715;p18" descr="Grupp med människor"/>
          <p:cNvPicPr preferRelativeResize="0"/>
          <p:nvPr/>
        </p:nvPicPr>
        <p:blipFill rotWithShape="1">
          <a:blip r:embed="rId3">
            <a:alphaModFix/>
          </a:blip>
          <a:srcRect/>
          <a:stretch/>
        </p:blipFill>
        <p:spPr>
          <a:xfrm>
            <a:off x="742006" y="4333515"/>
            <a:ext cx="320040" cy="320040"/>
          </a:xfrm>
          <a:prstGeom prst="rect">
            <a:avLst/>
          </a:prstGeom>
          <a:noFill/>
          <a:ln>
            <a:noFill/>
          </a:ln>
        </p:spPr>
      </p:pic>
      <p:pic>
        <p:nvPicPr>
          <p:cNvPr id="716" name="Google Shape;716;p18" descr="Grupp med människor"/>
          <p:cNvPicPr preferRelativeResize="0"/>
          <p:nvPr/>
        </p:nvPicPr>
        <p:blipFill rotWithShape="1">
          <a:blip r:embed="rId3">
            <a:alphaModFix/>
          </a:blip>
          <a:srcRect/>
          <a:stretch/>
        </p:blipFill>
        <p:spPr>
          <a:xfrm>
            <a:off x="1059903" y="4331330"/>
            <a:ext cx="320040" cy="320040"/>
          </a:xfrm>
          <a:prstGeom prst="rect">
            <a:avLst/>
          </a:prstGeom>
          <a:noFill/>
          <a:ln>
            <a:noFill/>
          </a:ln>
        </p:spPr>
      </p:pic>
      <p:pic>
        <p:nvPicPr>
          <p:cNvPr id="717" name="Google Shape;717;p18" descr="Grupp med människor"/>
          <p:cNvPicPr preferRelativeResize="0"/>
          <p:nvPr/>
        </p:nvPicPr>
        <p:blipFill rotWithShape="1">
          <a:blip r:embed="rId3">
            <a:alphaModFix/>
          </a:blip>
          <a:srcRect/>
          <a:stretch/>
        </p:blipFill>
        <p:spPr>
          <a:xfrm>
            <a:off x="1359659" y="4339229"/>
            <a:ext cx="320040" cy="320040"/>
          </a:xfrm>
          <a:prstGeom prst="rect">
            <a:avLst/>
          </a:prstGeom>
          <a:noFill/>
          <a:ln>
            <a:noFill/>
          </a:ln>
        </p:spPr>
      </p:pic>
      <p:pic>
        <p:nvPicPr>
          <p:cNvPr id="718" name="Google Shape;718;p18" descr="Grupp med människor"/>
          <p:cNvPicPr preferRelativeResize="0"/>
          <p:nvPr/>
        </p:nvPicPr>
        <p:blipFill rotWithShape="1">
          <a:blip r:embed="rId3">
            <a:alphaModFix/>
          </a:blip>
          <a:srcRect/>
          <a:stretch/>
        </p:blipFill>
        <p:spPr>
          <a:xfrm>
            <a:off x="1657272" y="4336121"/>
            <a:ext cx="320040" cy="320040"/>
          </a:xfrm>
          <a:prstGeom prst="rect">
            <a:avLst/>
          </a:prstGeom>
          <a:noFill/>
          <a:ln>
            <a:noFill/>
          </a:ln>
        </p:spPr>
      </p:pic>
      <p:pic>
        <p:nvPicPr>
          <p:cNvPr id="719" name="Google Shape;719;p18" descr="Grupp med människor"/>
          <p:cNvPicPr preferRelativeResize="0"/>
          <p:nvPr/>
        </p:nvPicPr>
        <p:blipFill rotWithShape="1">
          <a:blip r:embed="rId3">
            <a:alphaModFix/>
          </a:blip>
          <a:srcRect/>
          <a:stretch/>
        </p:blipFill>
        <p:spPr>
          <a:xfrm>
            <a:off x="1956162" y="4336736"/>
            <a:ext cx="320040" cy="320040"/>
          </a:xfrm>
          <a:prstGeom prst="rect">
            <a:avLst/>
          </a:prstGeom>
          <a:noFill/>
          <a:ln>
            <a:noFill/>
          </a:ln>
        </p:spPr>
      </p:pic>
      <p:pic>
        <p:nvPicPr>
          <p:cNvPr id="720" name="Google Shape;720;p18" descr="Grupp med människor"/>
          <p:cNvPicPr preferRelativeResize="0"/>
          <p:nvPr/>
        </p:nvPicPr>
        <p:blipFill rotWithShape="1">
          <a:blip r:embed="rId3">
            <a:alphaModFix/>
          </a:blip>
          <a:srcRect/>
          <a:stretch/>
        </p:blipFill>
        <p:spPr>
          <a:xfrm>
            <a:off x="2271915" y="4346205"/>
            <a:ext cx="320040" cy="320040"/>
          </a:xfrm>
          <a:prstGeom prst="rect">
            <a:avLst/>
          </a:prstGeom>
          <a:noFill/>
          <a:ln>
            <a:noFill/>
          </a:ln>
        </p:spPr>
      </p:pic>
      <p:pic>
        <p:nvPicPr>
          <p:cNvPr id="721" name="Google Shape;721;p18" descr="Grupp med människor"/>
          <p:cNvPicPr preferRelativeResize="0"/>
          <p:nvPr/>
        </p:nvPicPr>
        <p:blipFill rotWithShape="1">
          <a:blip r:embed="rId3">
            <a:alphaModFix/>
          </a:blip>
          <a:srcRect/>
          <a:stretch/>
        </p:blipFill>
        <p:spPr>
          <a:xfrm>
            <a:off x="2589812" y="4344020"/>
            <a:ext cx="320040" cy="320040"/>
          </a:xfrm>
          <a:prstGeom prst="rect">
            <a:avLst/>
          </a:prstGeom>
          <a:noFill/>
          <a:ln>
            <a:noFill/>
          </a:ln>
        </p:spPr>
      </p:pic>
      <p:pic>
        <p:nvPicPr>
          <p:cNvPr id="722" name="Google Shape;722;p18" descr="Grupp med människor"/>
          <p:cNvPicPr preferRelativeResize="0"/>
          <p:nvPr/>
        </p:nvPicPr>
        <p:blipFill rotWithShape="1">
          <a:blip r:embed="rId3">
            <a:alphaModFix/>
          </a:blip>
          <a:srcRect/>
          <a:stretch/>
        </p:blipFill>
        <p:spPr>
          <a:xfrm>
            <a:off x="2889568" y="4351919"/>
            <a:ext cx="320040" cy="320040"/>
          </a:xfrm>
          <a:prstGeom prst="rect">
            <a:avLst/>
          </a:prstGeom>
          <a:noFill/>
          <a:ln>
            <a:noFill/>
          </a:ln>
        </p:spPr>
      </p:pic>
      <p:pic>
        <p:nvPicPr>
          <p:cNvPr id="723" name="Google Shape;723;p18" descr="Grupp med människor"/>
          <p:cNvPicPr preferRelativeResize="0"/>
          <p:nvPr/>
        </p:nvPicPr>
        <p:blipFill rotWithShape="1">
          <a:blip r:embed="rId3">
            <a:alphaModFix/>
          </a:blip>
          <a:srcRect/>
          <a:stretch/>
        </p:blipFill>
        <p:spPr>
          <a:xfrm>
            <a:off x="3184171" y="4346205"/>
            <a:ext cx="320040" cy="320040"/>
          </a:xfrm>
          <a:prstGeom prst="rect">
            <a:avLst/>
          </a:prstGeom>
          <a:noFill/>
          <a:ln>
            <a:noFill/>
          </a:ln>
        </p:spPr>
      </p:pic>
      <p:pic>
        <p:nvPicPr>
          <p:cNvPr id="724" name="Google Shape;724;p18" descr="Grupp med människor"/>
          <p:cNvPicPr preferRelativeResize="0"/>
          <p:nvPr/>
        </p:nvPicPr>
        <p:blipFill rotWithShape="1">
          <a:blip r:embed="rId3">
            <a:alphaModFix/>
          </a:blip>
          <a:srcRect/>
          <a:stretch/>
        </p:blipFill>
        <p:spPr>
          <a:xfrm>
            <a:off x="3483061" y="4346820"/>
            <a:ext cx="320040" cy="320040"/>
          </a:xfrm>
          <a:prstGeom prst="rect">
            <a:avLst/>
          </a:prstGeom>
          <a:noFill/>
          <a:ln>
            <a:noFill/>
          </a:ln>
        </p:spPr>
      </p:pic>
      <p:pic>
        <p:nvPicPr>
          <p:cNvPr id="725" name="Google Shape;725;p18" descr="Grupp med människor"/>
          <p:cNvPicPr preferRelativeResize="0"/>
          <p:nvPr/>
        </p:nvPicPr>
        <p:blipFill rotWithShape="1">
          <a:blip r:embed="rId3">
            <a:alphaModFix/>
          </a:blip>
          <a:srcRect/>
          <a:stretch/>
        </p:blipFill>
        <p:spPr>
          <a:xfrm>
            <a:off x="3798814" y="4356289"/>
            <a:ext cx="320040" cy="320040"/>
          </a:xfrm>
          <a:prstGeom prst="rect">
            <a:avLst/>
          </a:prstGeom>
          <a:noFill/>
          <a:ln>
            <a:noFill/>
          </a:ln>
        </p:spPr>
      </p:pic>
      <p:pic>
        <p:nvPicPr>
          <p:cNvPr id="726" name="Google Shape;726;p18" descr="Grupp med människor"/>
          <p:cNvPicPr preferRelativeResize="0"/>
          <p:nvPr/>
        </p:nvPicPr>
        <p:blipFill rotWithShape="1">
          <a:blip r:embed="rId3">
            <a:alphaModFix/>
          </a:blip>
          <a:srcRect/>
          <a:stretch/>
        </p:blipFill>
        <p:spPr>
          <a:xfrm>
            <a:off x="4116711" y="4354104"/>
            <a:ext cx="320040" cy="320040"/>
          </a:xfrm>
          <a:prstGeom prst="rect">
            <a:avLst/>
          </a:prstGeom>
          <a:noFill/>
          <a:ln>
            <a:noFill/>
          </a:ln>
        </p:spPr>
      </p:pic>
      <p:pic>
        <p:nvPicPr>
          <p:cNvPr id="727" name="Google Shape;727;p18" descr="Grupp med människor"/>
          <p:cNvPicPr preferRelativeResize="0"/>
          <p:nvPr/>
        </p:nvPicPr>
        <p:blipFill rotWithShape="1">
          <a:blip r:embed="rId3">
            <a:alphaModFix/>
          </a:blip>
          <a:srcRect/>
          <a:stretch/>
        </p:blipFill>
        <p:spPr>
          <a:xfrm>
            <a:off x="4416467" y="4362003"/>
            <a:ext cx="320040" cy="320040"/>
          </a:xfrm>
          <a:prstGeom prst="rect">
            <a:avLst/>
          </a:prstGeom>
          <a:noFill/>
          <a:ln>
            <a:noFill/>
          </a:ln>
        </p:spPr>
      </p:pic>
      <p:pic>
        <p:nvPicPr>
          <p:cNvPr id="728" name="Google Shape;728;p18" descr="Grupp med människor"/>
          <p:cNvPicPr preferRelativeResize="0"/>
          <p:nvPr/>
        </p:nvPicPr>
        <p:blipFill rotWithShape="1">
          <a:blip r:embed="rId3">
            <a:alphaModFix/>
          </a:blip>
          <a:srcRect/>
          <a:stretch/>
        </p:blipFill>
        <p:spPr>
          <a:xfrm>
            <a:off x="4714080" y="4358895"/>
            <a:ext cx="320040" cy="320040"/>
          </a:xfrm>
          <a:prstGeom prst="rect">
            <a:avLst/>
          </a:prstGeom>
          <a:noFill/>
          <a:ln>
            <a:noFill/>
          </a:ln>
        </p:spPr>
      </p:pic>
      <p:pic>
        <p:nvPicPr>
          <p:cNvPr id="729" name="Google Shape;729;p18" descr="Grupp med människor"/>
          <p:cNvPicPr preferRelativeResize="0"/>
          <p:nvPr/>
        </p:nvPicPr>
        <p:blipFill rotWithShape="1">
          <a:blip r:embed="rId3">
            <a:alphaModFix/>
          </a:blip>
          <a:srcRect/>
          <a:stretch/>
        </p:blipFill>
        <p:spPr>
          <a:xfrm>
            <a:off x="5012970" y="4359510"/>
            <a:ext cx="320040" cy="320040"/>
          </a:xfrm>
          <a:prstGeom prst="rect">
            <a:avLst/>
          </a:prstGeom>
          <a:noFill/>
          <a:ln>
            <a:noFill/>
          </a:ln>
        </p:spPr>
      </p:pic>
      <p:pic>
        <p:nvPicPr>
          <p:cNvPr id="730" name="Google Shape;730;p18" descr="Grupp med människor"/>
          <p:cNvPicPr preferRelativeResize="0"/>
          <p:nvPr/>
        </p:nvPicPr>
        <p:blipFill rotWithShape="1">
          <a:blip r:embed="rId3">
            <a:alphaModFix/>
          </a:blip>
          <a:srcRect/>
          <a:stretch/>
        </p:blipFill>
        <p:spPr>
          <a:xfrm>
            <a:off x="5328723" y="4368979"/>
            <a:ext cx="320040" cy="320040"/>
          </a:xfrm>
          <a:prstGeom prst="rect">
            <a:avLst/>
          </a:prstGeom>
          <a:noFill/>
          <a:ln>
            <a:noFill/>
          </a:ln>
        </p:spPr>
      </p:pic>
      <p:pic>
        <p:nvPicPr>
          <p:cNvPr id="731" name="Google Shape;731;p18" descr="Grupp med människor"/>
          <p:cNvPicPr preferRelativeResize="0"/>
          <p:nvPr/>
        </p:nvPicPr>
        <p:blipFill rotWithShape="1">
          <a:blip r:embed="rId3">
            <a:alphaModFix/>
          </a:blip>
          <a:srcRect/>
          <a:stretch/>
        </p:blipFill>
        <p:spPr>
          <a:xfrm>
            <a:off x="5646620" y="4366794"/>
            <a:ext cx="320040" cy="320040"/>
          </a:xfrm>
          <a:prstGeom prst="rect">
            <a:avLst/>
          </a:prstGeom>
          <a:noFill/>
          <a:ln>
            <a:noFill/>
          </a:ln>
        </p:spPr>
      </p:pic>
      <p:pic>
        <p:nvPicPr>
          <p:cNvPr id="732" name="Google Shape;732;p18" descr="Grupp med människor"/>
          <p:cNvPicPr preferRelativeResize="0"/>
          <p:nvPr/>
        </p:nvPicPr>
        <p:blipFill rotWithShape="1">
          <a:blip r:embed="rId3">
            <a:alphaModFix/>
          </a:blip>
          <a:srcRect/>
          <a:stretch/>
        </p:blipFill>
        <p:spPr>
          <a:xfrm>
            <a:off x="5946376" y="4374693"/>
            <a:ext cx="320040" cy="320040"/>
          </a:xfrm>
          <a:prstGeom prst="rect">
            <a:avLst/>
          </a:prstGeom>
          <a:noFill/>
          <a:ln>
            <a:noFill/>
          </a:ln>
        </p:spPr>
      </p:pic>
      <p:pic>
        <p:nvPicPr>
          <p:cNvPr id="733" name="Google Shape;733;p18" descr="Grupp med människor"/>
          <p:cNvPicPr preferRelativeResize="0"/>
          <p:nvPr/>
        </p:nvPicPr>
        <p:blipFill rotWithShape="1">
          <a:blip r:embed="rId3">
            <a:alphaModFix/>
          </a:blip>
          <a:srcRect/>
          <a:stretch/>
        </p:blipFill>
        <p:spPr>
          <a:xfrm>
            <a:off x="6261263" y="4368979"/>
            <a:ext cx="320040" cy="320040"/>
          </a:xfrm>
          <a:prstGeom prst="rect">
            <a:avLst/>
          </a:prstGeom>
          <a:noFill/>
          <a:ln>
            <a:noFill/>
          </a:ln>
        </p:spPr>
      </p:pic>
      <p:pic>
        <p:nvPicPr>
          <p:cNvPr id="734" name="Google Shape;734;p18" descr="Grupp med människor"/>
          <p:cNvPicPr preferRelativeResize="0"/>
          <p:nvPr/>
        </p:nvPicPr>
        <p:blipFill rotWithShape="1">
          <a:blip r:embed="rId3">
            <a:alphaModFix/>
          </a:blip>
          <a:srcRect/>
          <a:stretch/>
        </p:blipFill>
        <p:spPr>
          <a:xfrm>
            <a:off x="6560153" y="4369594"/>
            <a:ext cx="320040" cy="320040"/>
          </a:xfrm>
          <a:prstGeom prst="rect">
            <a:avLst/>
          </a:prstGeom>
          <a:noFill/>
          <a:ln>
            <a:noFill/>
          </a:ln>
        </p:spPr>
      </p:pic>
      <p:pic>
        <p:nvPicPr>
          <p:cNvPr id="735" name="Google Shape;735;p18" descr="Grupp med människor"/>
          <p:cNvPicPr preferRelativeResize="0"/>
          <p:nvPr/>
        </p:nvPicPr>
        <p:blipFill rotWithShape="1">
          <a:blip r:embed="rId3">
            <a:alphaModFix/>
          </a:blip>
          <a:srcRect/>
          <a:stretch/>
        </p:blipFill>
        <p:spPr>
          <a:xfrm>
            <a:off x="6875906" y="4379063"/>
            <a:ext cx="320040" cy="320040"/>
          </a:xfrm>
          <a:prstGeom prst="rect">
            <a:avLst/>
          </a:prstGeom>
          <a:noFill/>
          <a:ln>
            <a:noFill/>
          </a:ln>
        </p:spPr>
      </p:pic>
      <p:pic>
        <p:nvPicPr>
          <p:cNvPr id="736" name="Google Shape;736;p18" descr="Grupp med människor"/>
          <p:cNvPicPr preferRelativeResize="0"/>
          <p:nvPr/>
        </p:nvPicPr>
        <p:blipFill rotWithShape="1">
          <a:blip r:embed="rId3">
            <a:alphaModFix/>
          </a:blip>
          <a:srcRect/>
          <a:stretch/>
        </p:blipFill>
        <p:spPr>
          <a:xfrm>
            <a:off x="7193803" y="4376878"/>
            <a:ext cx="320040" cy="320040"/>
          </a:xfrm>
          <a:prstGeom prst="rect">
            <a:avLst/>
          </a:prstGeom>
          <a:noFill/>
          <a:ln>
            <a:noFill/>
          </a:ln>
        </p:spPr>
      </p:pic>
      <p:pic>
        <p:nvPicPr>
          <p:cNvPr id="737" name="Google Shape;737;p18" descr="Grupp med människor"/>
          <p:cNvPicPr preferRelativeResize="0"/>
          <p:nvPr/>
        </p:nvPicPr>
        <p:blipFill rotWithShape="1">
          <a:blip r:embed="rId3">
            <a:alphaModFix/>
          </a:blip>
          <a:srcRect/>
          <a:stretch/>
        </p:blipFill>
        <p:spPr>
          <a:xfrm>
            <a:off x="7493559" y="4384777"/>
            <a:ext cx="320040" cy="320040"/>
          </a:xfrm>
          <a:prstGeom prst="rect">
            <a:avLst/>
          </a:prstGeom>
          <a:noFill/>
          <a:ln>
            <a:noFill/>
          </a:ln>
        </p:spPr>
      </p:pic>
      <p:pic>
        <p:nvPicPr>
          <p:cNvPr id="738" name="Google Shape;738;p18" descr="Grupp med människor"/>
          <p:cNvPicPr preferRelativeResize="0"/>
          <p:nvPr/>
        </p:nvPicPr>
        <p:blipFill rotWithShape="1">
          <a:blip r:embed="rId3">
            <a:alphaModFix/>
          </a:blip>
          <a:srcRect/>
          <a:stretch/>
        </p:blipFill>
        <p:spPr>
          <a:xfrm>
            <a:off x="7791172" y="4381669"/>
            <a:ext cx="320040" cy="320040"/>
          </a:xfrm>
          <a:prstGeom prst="rect">
            <a:avLst/>
          </a:prstGeom>
          <a:noFill/>
          <a:ln>
            <a:noFill/>
          </a:ln>
        </p:spPr>
      </p:pic>
      <p:pic>
        <p:nvPicPr>
          <p:cNvPr id="739" name="Google Shape;739;p18" descr="Grupp med människor"/>
          <p:cNvPicPr preferRelativeResize="0"/>
          <p:nvPr/>
        </p:nvPicPr>
        <p:blipFill rotWithShape="1">
          <a:blip r:embed="rId3">
            <a:alphaModFix/>
          </a:blip>
          <a:srcRect/>
          <a:stretch/>
        </p:blipFill>
        <p:spPr>
          <a:xfrm>
            <a:off x="8090062" y="4382284"/>
            <a:ext cx="320040" cy="320040"/>
          </a:xfrm>
          <a:prstGeom prst="rect">
            <a:avLst/>
          </a:prstGeom>
          <a:noFill/>
          <a:ln>
            <a:noFill/>
          </a:ln>
        </p:spPr>
      </p:pic>
      <p:pic>
        <p:nvPicPr>
          <p:cNvPr id="740" name="Google Shape;740;p18" descr="Grupp med människor"/>
          <p:cNvPicPr preferRelativeResize="0"/>
          <p:nvPr/>
        </p:nvPicPr>
        <p:blipFill rotWithShape="1">
          <a:blip r:embed="rId3">
            <a:alphaModFix/>
          </a:blip>
          <a:srcRect/>
          <a:stretch/>
        </p:blipFill>
        <p:spPr>
          <a:xfrm>
            <a:off x="8405815" y="4391753"/>
            <a:ext cx="320040" cy="320040"/>
          </a:xfrm>
          <a:prstGeom prst="rect">
            <a:avLst/>
          </a:prstGeom>
          <a:noFill/>
          <a:ln>
            <a:noFill/>
          </a:ln>
        </p:spPr>
      </p:pic>
      <p:pic>
        <p:nvPicPr>
          <p:cNvPr id="741" name="Google Shape;741;p18" descr="Grupp med människor"/>
          <p:cNvPicPr preferRelativeResize="0"/>
          <p:nvPr/>
        </p:nvPicPr>
        <p:blipFill rotWithShape="1">
          <a:blip r:embed="rId3">
            <a:alphaModFix/>
          </a:blip>
          <a:srcRect/>
          <a:stretch/>
        </p:blipFill>
        <p:spPr>
          <a:xfrm>
            <a:off x="8723712" y="4389568"/>
            <a:ext cx="320040" cy="320040"/>
          </a:xfrm>
          <a:prstGeom prst="rect">
            <a:avLst/>
          </a:prstGeom>
          <a:noFill/>
          <a:ln>
            <a:noFill/>
          </a:ln>
        </p:spPr>
      </p:pic>
      <p:pic>
        <p:nvPicPr>
          <p:cNvPr id="742" name="Google Shape;742;p18" descr="Grupp med människor"/>
          <p:cNvPicPr preferRelativeResize="0"/>
          <p:nvPr/>
        </p:nvPicPr>
        <p:blipFill rotWithShape="1">
          <a:blip r:embed="rId3">
            <a:alphaModFix/>
          </a:blip>
          <a:srcRect/>
          <a:stretch/>
        </p:blipFill>
        <p:spPr>
          <a:xfrm>
            <a:off x="9023468" y="4397467"/>
            <a:ext cx="320040" cy="320040"/>
          </a:xfrm>
          <a:prstGeom prst="rect">
            <a:avLst/>
          </a:prstGeom>
          <a:noFill/>
          <a:ln>
            <a:noFill/>
          </a:ln>
        </p:spPr>
      </p:pic>
      <p:pic>
        <p:nvPicPr>
          <p:cNvPr id="743" name="Google Shape;743;p18" descr="Grupp med människor"/>
          <p:cNvPicPr preferRelativeResize="0"/>
          <p:nvPr/>
        </p:nvPicPr>
        <p:blipFill rotWithShape="1">
          <a:blip r:embed="rId3">
            <a:alphaModFix/>
          </a:blip>
          <a:srcRect/>
          <a:stretch/>
        </p:blipFill>
        <p:spPr>
          <a:xfrm>
            <a:off x="9318071" y="4391753"/>
            <a:ext cx="320040" cy="320040"/>
          </a:xfrm>
          <a:prstGeom prst="rect">
            <a:avLst/>
          </a:prstGeom>
          <a:noFill/>
          <a:ln>
            <a:noFill/>
          </a:ln>
        </p:spPr>
      </p:pic>
      <p:pic>
        <p:nvPicPr>
          <p:cNvPr id="744" name="Google Shape;744;p18" descr="Grupp med människor"/>
          <p:cNvPicPr preferRelativeResize="0"/>
          <p:nvPr/>
        </p:nvPicPr>
        <p:blipFill rotWithShape="1">
          <a:blip r:embed="rId3">
            <a:alphaModFix/>
          </a:blip>
          <a:srcRect/>
          <a:stretch/>
        </p:blipFill>
        <p:spPr>
          <a:xfrm>
            <a:off x="9616961" y="4392368"/>
            <a:ext cx="320040" cy="320040"/>
          </a:xfrm>
          <a:prstGeom prst="rect">
            <a:avLst/>
          </a:prstGeom>
          <a:noFill/>
          <a:ln>
            <a:noFill/>
          </a:ln>
        </p:spPr>
      </p:pic>
      <p:pic>
        <p:nvPicPr>
          <p:cNvPr id="745" name="Google Shape;745;p18" descr="Grupp med människor"/>
          <p:cNvPicPr preferRelativeResize="0"/>
          <p:nvPr/>
        </p:nvPicPr>
        <p:blipFill rotWithShape="1">
          <a:blip r:embed="rId3">
            <a:alphaModFix/>
          </a:blip>
          <a:srcRect/>
          <a:stretch/>
        </p:blipFill>
        <p:spPr>
          <a:xfrm>
            <a:off x="9932714" y="4401837"/>
            <a:ext cx="320040" cy="320040"/>
          </a:xfrm>
          <a:prstGeom prst="rect">
            <a:avLst/>
          </a:prstGeom>
          <a:noFill/>
          <a:ln>
            <a:noFill/>
          </a:ln>
        </p:spPr>
      </p:pic>
      <p:pic>
        <p:nvPicPr>
          <p:cNvPr id="746" name="Google Shape;746;p18" descr="Grupp med människor"/>
          <p:cNvPicPr preferRelativeResize="0"/>
          <p:nvPr/>
        </p:nvPicPr>
        <p:blipFill rotWithShape="1">
          <a:blip r:embed="rId3">
            <a:alphaModFix/>
          </a:blip>
          <a:srcRect/>
          <a:stretch/>
        </p:blipFill>
        <p:spPr>
          <a:xfrm>
            <a:off x="10250611" y="4399652"/>
            <a:ext cx="320040" cy="320040"/>
          </a:xfrm>
          <a:prstGeom prst="rect">
            <a:avLst/>
          </a:prstGeom>
          <a:noFill/>
          <a:ln>
            <a:noFill/>
          </a:ln>
        </p:spPr>
      </p:pic>
      <p:pic>
        <p:nvPicPr>
          <p:cNvPr id="747" name="Google Shape;747;p18" descr="Grupp med människor"/>
          <p:cNvPicPr preferRelativeResize="0"/>
          <p:nvPr/>
        </p:nvPicPr>
        <p:blipFill rotWithShape="1">
          <a:blip r:embed="rId3">
            <a:alphaModFix/>
          </a:blip>
          <a:srcRect/>
          <a:stretch/>
        </p:blipFill>
        <p:spPr>
          <a:xfrm>
            <a:off x="10550367" y="4407551"/>
            <a:ext cx="320040" cy="320040"/>
          </a:xfrm>
          <a:prstGeom prst="rect">
            <a:avLst/>
          </a:prstGeom>
          <a:noFill/>
          <a:ln>
            <a:noFill/>
          </a:ln>
        </p:spPr>
      </p:pic>
      <p:pic>
        <p:nvPicPr>
          <p:cNvPr id="748" name="Google Shape;748;p18" descr="Grupp med människor"/>
          <p:cNvPicPr preferRelativeResize="0"/>
          <p:nvPr/>
        </p:nvPicPr>
        <p:blipFill rotWithShape="1">
          <a:blip r:embed="rId3">
            <a:alphaModFix/>
          </a:blip>
          <a:srcRect/>
          <a:stretch/>
        </p:blipFill>
        <p:spPr>
          <a:xfrm>
            <a:off x="10847980" y="4404443"/>
            <a:ext cx="320040" cy="320040"/>
          </a:xfrm>
          <a:prstGeom prst="rect">
            <a:avLst/>
          </a:prstGeom>
          <a:noFill/>
          <a:ln>
            <a:noFill/>
          </a:ln>
        </p:spPr>
      </p:pic>
      <p:pic>
        <p:nvPicPr>
          <p:cNvPr id="749" name="Google Shape;749;p18" descr="Grupp med människor"/>
          <p:cNvPicPr preferRelativeResize="0"/>
          <p:nvPr/>
        </p:nvPicPr>
        <p:blipFill rotWithShape="1">
          <a:blip r:embed="rId3">
            <a:alphaModFix/>
          </a:blip>
          <a:srcRect/>
          <a:stretch/>
        </p:blipFill>
        <p:spPr>
          <a:xfrm>
            <a:off x="11146870" y="4405058"/>
            <a:ext cx="320040" cy="320040"/>
          </a:xfrm>
          <a:prstGeom prst="rect">
            <a:avLst/>
          </a:prstGeom>
          <a:noFill/>
          <a:ln>
            <a:noFill/>
          </a:ln>
        </p:spPr>
      </p:pic>
      <p:pic>
        <p:nvPicPr>
          <p:cNvPr id="750" name="Google Shape;750;p18" descr="Grupp med människor"/>
          <p:cNvPicPr preferRelativeResize="0"/>
          <p:nvPr/>
        </p:nvPicPr>
        <p:blipFill rotWithShape="1">
          <a:blip r:embed="rId3">
            <a:alphaModFix/>
          </a:blip>
          <a:srcRect/>
          <a:stretch/>
        </p:blipFill>
        <p:spPr>
          <a:xfrm>
            <a:off x="11462623" y="4414527"/>
            <a:ext cx="320040" cy="320040"/>
          </a:xfrm>
          <a:prstGeom prst="rect">
            <a:avLst/>
          </a:prstGeom>
          <a:noFill/>
          <a:ln>
            <a:noFill/>
          </a:ln>
        </p:spPr>
      </p:pic>
      <p:pic>
        <p:nvPicPr>
          <p:cNvPr id="751" name="Google Shape;751;p18" descr="Grupp med människor"/>
          <p:cNvPicPr preferRelativeResize="0"/>
          <p:nvPr/>
        </p:nvPicPr>
        <p:blipFill rotWithShape="1">
          <a:blip r:embed="rId3">
            <a:alphaModFix/>
          </a:blip>
          <a:srcRect/>
          <a:stretch/>
        </p:blipFill>
        <p:spPr>
          <a:xfrm>
            <a:off x="11780520" y="4412342"/>
            <a:ext cx="320040" cy="320040"/>
          </a:xfrm>
          <a:prstGeom prst="rect">
            <a:avLst/>
          </a:prstGeom>
          <a:noFill/>
          <a:ln>
            <a:noFill/>
          </a:ln>
        </p:spPr>
      </p:pic>
      <p:pic>
        <p:nvPicPr>
          <p:cNvPr id="752" name="Google Shape;752;p18" descr="Grupp med människor"/>
          <p:cNvPicPr preferRelativeResize="0"/>
          <p:nvPr/>
        </p:nvPicPr>
        <p:blipFill rotWithShape="1">
          <a:blip r:embed="rId3">
            <a:alphaModFix/>
          </a:blip>
          <a:srcRect/>
          <a:stretch/>
        </p:blipFill>
        <p:spPr>
          <a:xfrm>
            <a:off x="127363" y="4658826"/>
            <a:ext cx="320040" cy="320040"/>
          </a:xfrm>
          <a:prstGeom prst="rect">
            <a:avLst/>
          </a:prstGeom>
          <a:noFill/>
          <a:ln>
            <a:noFill/>
          </a:ln>
        </p:spPr>
      </p:pic>
      <p:pic>
        <p:nvPicPr>
          <p:cNvPr id="753" name="Google Shape;753;p18" descr="Grupp med människor"/>
          <p:cNvPicPr preferRelativeResize="0"/>
          <p:nvPr/>
        </p:nvPicPr>
        <p:blipFill rotWithShape="1">
          <a:blip r:embed="rId3">
            <a:alphaModFix/>
          </a:blip>
          <a:srcRect/>
          <a:stretch/>
        </p:blipFill>
        <p:spPr>
          <a:xfrm>
            <a:off x="426253" y="4659441"/>
            <a:ext cx="320040" cy="320040"/>
          </a:xfrm>
          <a:prstGeom prst="rect">
            <a:avLst/>
          </a:prstGeom>
          <a:noFill/>
          <a:ln>
            <a:noFill/>
          </a:ln>
        </p:spPr>
      </p:pic>
      <p:pic>
        <p:nvPicPr>
          <p:cNvPr id="754" name="Google Shape;754;p18" descr="Grupp med människor"/>
          <p:cNvPicPr preferRelativeResize="0"/>
          <p:nvPr/>
        </p:nvPicPr>
        <p:blipFill rotWithShape="1">
          <a:blip r:embed="rId3">
            <a:alphaModFix/>
          </a:blip>
          <a:srcRect/>
          <a:stretch/>
        </p:blipFill>
        <p:spPr>
          <a:xfrm>
            <a:off x="742006" y="4668910"/>
            <a:ext cx="320040" cy="320040"/>
          </a:xfrm>
          <a:prstGeom prst="rect">
            <a:avLst/>
          </a:prstGeom>
          <a:noFill/>
          <a:ln>
            <a:noFill/>
          </a:ln>
        </p:spPr>
      </p:pic>
      <p:pic>
        <p:nvPicPr>
          <p:cNvPr id="755" name="Google Shape;755;p18" descr="Grupp med människor"/>
          <p:cNvPicPr preferRelativeResize="0"/>
          <p:nvPr/>
        </p:nvPicPr>
        <p:blipFill rotWithShape="1">
          <a:blip r:embed="rId3">
            <a:alphaModFix/>
          </a:blip>
          <a:srcRect/>
          <a:stretch/>
        </p:blipFill>
        <p:spPr>
          <a:xfrm>
            <a:off x="1059903" y="4666725"/>
            <a:ext cx="320040" cy="320040"/>
          </a:xfrm>
          <a:prstGeom prst="rect">
            <a:avLst/>
          </a:prstGeom>
          <a:noFill/>
          <a:ln>
            <a:noFill/>
          </a:ln>
        </p:spPr>
      </p:pic>
      <p:pic>
        <p:nvPicPr>
          <p:cNvPr id="756" name="Google Shape;756;p18" descr="Grupp med människor"/>
          <p:cNvPicPr preferRelativeResize="0"/>
          <p:nvPr/>
        </p:nvPicPr>
        <p:blipFill rotWithShape="1">
          <a:blip r:embed="rId3">
            <a:alphaModFix/>
          </a:blip>
          <a:srcRect/>
          <a:stretch/>
        </p:blipFill>
        <p:spPr>
          <a:xfrm>
            <a:off x="1359659" y="4674624"/>
            <a:ext cx="320040" cy="320040"/>
          </a:xfrm>
          <a:prstGeom prst="rect">
            <a:avLst/>
          </a:prstGeom>
          <a:noFill/>
          <a:ln>
            <a:noFill/>
          </a:ln>
        </p:spPr>
      </p:pic>
      <p:pic>
        <p:nvPicPr>
          <p:cNvPr id="757" name="Google Shape;757;p18" descr="Grupp med människor"/>
          <p:cNvPicPr preferRelativeResize="0"/>
          <p:nvPr/>
        </p:nvPicPr>
        <p:blipFill rotWithShape="1">
          <a:blip r:embed="rId3">
            <a:alphaModFix/>
          </a:blip>
          <a:srcRect/>
          <a:stretch/>
        </p:blipFill>
        <p:spPr>
          <a:xfrm>
            <a:off x="1657272" y="4671516"/>
            <a:ext cx="320040" cy="320040"/>
          </a:xfrm>
          <a:prstGeom prst="rect">
            <a:avLst/>
          </a:prstGeom>
          <a:noFill/>
          <a:ln>
            <a:noFill/>
          </a:ln>
        </p:spPr>
      </p:pic>
      <p:pic>
        <p:nvPicPr>
          <p:cNvPr id="758" name="Google Shape;758;p18" descr="Grupp med människor"/>
          <p:cNvPicPr preferRelativeResize="0"/>
          <p:nvPr/>
        </p:nvPicPr>
        <p:blipFill rotWithShape="1">
          <a:blip r:embed="rId3">
            <a:alphaModFix/>
          </a:blip>
          <a:srcRect/>
          <a:stretch/>
        </p:blipFill>
        <p:spPr>
          <a:xfrm>
            <a:off x="1956162" y="4672131"/>
            <a:ext cx="320040" cy="320040"/>
          </a:xfrm>
          <a:prstGeom prst="rect">
            <a:avLst/>
          </a:prstGeom>
          <a:noFill/>
          <a:ln>
            <a:noFill/>
          </a:ln>
        </p:spPr>
      </p:pic>
      <p:pic>
        <p:nvPicPr>
          <p:cNvPr id="759" name="Google Shape;759;p18" descr="Grupp med människor"/>
          <p:cNvPicPr preferRelativeResize="0"/>
          <p:nvPr/>
        </p:nvPicPr>
        <p:blipFill rotWithShape="1">
          <a:blip r:embed="rId3">
            <a:alphaModFix/>
          </a:blip>
          <a:srcRect/>
          <a:stretch/>
        </p:blipFill>
        <p:spPr>
          <a:xfrm>
            <a:off x="2271915" y="4681600"/>
            <a:ext cx="320040" cy="320040"/>
          </a:xfrm>
          <a:prstGeom prst="rect">
            <a:avLst/>
          </a:prstGeom>
          <a:noFill/>
          <a:ln>
            <a:noFill/>
          </a:ln>
        </p:spPr>
      </p:pic>
      <p:pic>
        <p:nvPicPr>
          <p:cNvPr id="760" name="Google Shape;760;p18" descr="Grupp med människor"/>
          <p:cNvPicPr preferRelativeResize="0"/>
          <p:nvPr/>
        </p:nvPicPr>
        <p:blipFill rotWithShape="1">
          <a:blip r:embed="rId3">
            <a:alphaModFix/>
          </a:blip>
          <a:srcRect/>
          <a:stretch/>
        </p:blipFill>
        <p:spPr>
          <a:xfrm>
            <a:off x="2589812" y="4679415"/>
            <a:ext cx="320040" cy="320040"/>
          </a:xfrm>
          <a:prstGeom prst="rect">
            <a:avLst/>
          </a:prstGeom>
          <a:noFill/>
          <a:ln>
            <a:noFill/>
          </a:ln>
        </p:spPr>
      </p:pic>
      <p:pic>
        <p:nvPicPr>
          <p:cNvPr id="761" name="Google Shape;761;p18" descr="Grupp med människor"/>
          <p:cNvPicPr preferRelativeResize="0"/>
          <p:nvPr/>
        </p:nvPicPr>
        <p:blipFill rotWithShape="1">
          <a:blip r:embed="rId3">
            <a:alphaModFix/>
          </a:blip>
          <a:srcRect/>
          <a:stretch/>
        </p:blipFill>
        <p:spPr>
          <a:xfrm>
            <a:off x="2889568" y="4687314"/>
            <a:ext cx="320040" cy="320040"/>
          </a:xfrm>
          <a:prstGeom prst="rect">
            <a:avLst/>
          </a:prstGeom>
          <a:noFill/>
          <a:ln>
            <a:noFill/>
          </a:ln>
        </p:spPr>
      </p:pic>
      <p:pic>
        <p:nvPicPr>
          <p:cNvPr id="762" name="Google Shape;762;p18" descr="Grupp med människor"/>
          <p:cNvPicPr preferRelativeResize="0"/>
          <p:nvPr/>
        </p:nvPicPr>
        <p:blipFill rotWithShape="1">
          <a:blip r:embed="rId3">
            <a:alphaModFix/>
          </a:blip>
          <a:srcRect/>
          <a:stretch/>
        </p:blipFill>
        <p:spPr>
          <a:xfrm>
            <a:off x="3184171" y="4681600"/>
            <a:ext cx="320040" cy="320040"/>
          </a:xfrm>
          <a:prstGeom prst="rect">
            <a:avLst/>
          </a:prstGeom>
          <a:noFill/>
          <a:ln>
            <a:noFill/>
          </a:ln>
        </p:spPr>
      </p:pic>
      <p:pic>
        <p:nvPicPr>
          <p:cNvPr id="763" name="Google Shape;763;p18" descr="Grupp med människor"/>
          <p:cNvPicPr preferRelativeResize="0"/>
          <p:nvPr/>
        </p:nvPicPr>
        <p:blipFill rotWithShape="1">
          <a:blip r:embed="rId3">
            <a:alphaModFix/>
          </a:blip>
          <a:srcRect/>
          <a:stretch/>
        </p:blipFill>
        <p:spPr>
          <a:xfrm>
            <a:off x="3483061" y="4682215"/>
            <a:ext cx="320040" cy="320040"/>
          </a:xfrm>
          <a:prstGeom prst="rect">
            <a:avLst/>
          </a:prstGeom>
          <a:noFill/>
          <a:ln>
            <a:noFill/>
          </a:ln>
        </p:spPr>
      </p:pic>
      <p:pic>
        <p:nvPicPr>
          <p:cNvPr id="764" name="Google Shape;764;p18" descr="Grupp med människor"/>
          <p:cNvPicPr preferRelativeResize="0"/>
          <p:nvPr/>
        </p:nvPicPr>
        <p:blipFill rotWithShape="1">
          <a:blip r:embed="rId3">
            <a:alphaModFix/>
          </a:blip>
          <a:srcRect/>
          <a:stretch/>
        </p:blipFill>
        <p:spPr>
          <a:xfrm>
            <a:off x="3798814" y="4691684"/>
            <a:ext cx="320040" cy="320040"/>
          </a:xfrm>
          <a:prstGeom prst="rect">
            <a:avLst/>
          </a:prstGeom>
          <a:noFill/>
          <a:ln>
            <a:noFill/>
          </a:ln>
        </p:spPr>
      </p:pic>
      <p:pic>
        <p:nvPicPr>
          <p:cNvPr id="765" name="Google Shape;765;p18" descr="Grupp med människor"/>
          <p:cNvPicPr preferRelativeResize="0"/>
          <p:nvPr/>
        </p:nvPicPr>
        <p:blipFill rotWithShape="1">
          <a:blip r:embed="rId3">
            <a:alphaModFix/>
          </a:blip>
          <a:srcRect/>
          <a:stretch/>
        </p:blipFill>
        <p:spPr>
          <a:xfrm>
            <a:off x="4116711" y="4689499"/>
            <a:ext cx="320040" cy="320040"/>
          </a:xfrm>
          <a:prstGeom prst="rect">
            <a:avLst/>
          </a:prstGeom>
          <a:noFill/>
          <a:ln>
            <a:noFill/>
          </a:ln>
        </p:spPr>
      </p:pic>
      <p:pic>
        <p:nvPicPr>
          <p:cNvPr id="766" name="Google Shape;766;p18" descr="Grupp med människor"/>
          <p:cNvPicPr preferRelativeResize="0"/>
          <p:nvPr/>
        </p:nvPicPr>
        <p:blipFill rotWithShape="1">
          <a:blip r:embed="rId3">
            <a:alphaModFix/>
          </a:blip>
          <a:srcRect/>
          <a:stretch/>
        </p:blipFill>
        <p:spPr>
          <a:xfrm>
            <a:off x="4416467" y="4697398"/>
            <a:ext cx="320040" cy="320040"/>
          </a:xfrm>
          <a:prstGeom prst="rect">
            <a:avLst/>
          </a:prstGeom>
          <a:noFill/>
          <a:ln>
            <a:noFill/>
          </a:ln>
        </p:spPr>
      </p:pic>
      <p:pic>
        <p:nvPicPr>
          <p:cNvPr id="767" name="Google Shape;767;p18" descr="Grupp med människor"/>
          <p:cNvPicPr preferRelativeResize="0"/>
          <p:nvPr/>
        </p:nvPicPr>
        <p:blipFill rotWithShape="1">
          <a:blip r:embed="rId3">
            <a:alphaModFix/>
          </a:blip>
          <a:srcRect/>
          <a:stretch/>
        </p:blipFill>
        <p:spPr>
          <a:xfrm>
            <a:off x="4714080" y="4694290"/>
            <a:ext cx="320040" cy="320040"/>
          </a:xfrm>
          <a:prstGeom prst="rect">
            <a:avLst/>
          </a:prstGeom>
          <a:noFill/>
          <a:ln>
            <a:noFill/>
          </a:ln>
        </p:spPr>
      </p:pic>
      <p:pic>
        <p:nvPicPr>
          <p:cNvPr id="768" name="Google Shape;768;p18" descr="Grupp med människor"/>
          <p:cNvPicPr preferRelativeResize="0"/>
          <p:nvPr/>
        </p:nvPicPr>
        <p:blipFill rotWithShape="1">
          <a:blip r:embed="rId3">
            <a:alphaModFix/>
          </a:blip>
          <a:srcRect/>
          <a:stretch/>
        </p:blipFill>
        <p:spPr>
          <a:xfrm>
            <a:off x="5012970" y="4694905"/>
            <a:ext cx="320040" cy="320040"/>
          </a:xfrm>
          <a:prstGeom prst="rect">
            <a:avLst/>
          </a:prstGeom>
          <a:noFill/>
          <a:ln>
            <a:noFill/>
          </a:ln>
        </p:spPr>
      </p:pic>
      <p:pic>
        <p:nvPicPr>
          <p:cNvPr id="769" name="Google Shape;769;p18" descr="Grupp med människor"/>
          <p:cNvPicPr preferRelativeResize="0"/>
          <p:nvPr/>
        </p:nvPicPr>
        <p:blipFill rotWithShape="1">
          <a:blip r:embed="rId3">
            <a:alphaModFix/>
          </a:blip>
          <a:srcRect/>
          <a:stretch/>
        </p:blipFill>
        <p:spPr>
          <a:xfrm>
            <a:off x="5328723" y="4704374"/>
            <a:ext cx="320040" cy="320040"/>
          </a:xfrm>
          <a:prstGeom prst="rect">
            <a:avLst/>
          </a:prstGeom>
          <a:noFill/>
          <a:ln>
            <a:noFill/>
          </a:ln>
        </p:spPr>
      </p:pic>
      <p:pic>
        <p:nvPicPr>
          <p:cNvPr id="770" name="Google Shape;770;p18" descr="Grupp med människor"/>
          <p:cNvPicPr preferRelativeResize="0"/>
          <p:nvPr/>
        </p:nvPicPr>
        <p:blipFill rotWithShape="1">
          <a:blip r:embed="rId3">
            <a:alphaModFix/>
          </a:blip>
          <a:srcRect/>
          <a:stretch/>
        </p:blipFill>
        <p:spPr>
          <a:xfrm>
            <a:off x="5646620" y="4702189"/>
            <a:ext cx="320040" cy="320040"/>
          </a:xfrm>
          <a:prstGeom prst="rect">
            <a:avLst/>
          </a:prstGeom>
          <a:noFill/>
          <a:ln>
            <a:noFill/>
          </a:ln>
        </p:spPr>
      </p:pic>
      <p:pic>
        <p:nvPicPr>
          <p:cNvPr id="771" name="Google Shape;771;p18" descr="Grupp med människor"/>
          <p:cNvPicPr preferRelativeResize="0"/>
          <p:nvPr/>
        </p:nvPicPr>
        <p:blipFill rotWithShape="1">
          <a:blip r:embed="rId3">
            <a:alphaModFix/>
          </a:blip>
          <a:srcRect/>
          <a:stretch/>
        </p:blipFill>
        <p:spPr>
          <a:xfrm>
            <a:off x="5946376" y="4710088"/>
            <a:ext cx="320040" cy="320040"/>
          </a:xfrm>
          <a:prstGeom prst="rect">
            <a:avLst/>
          </a:prstGeom>
          <a:noFill/>
          <a:ln>
            <a:noFill/>
          </a:ln>
        </p:spPr>
      </p:pic>
      <p:pic>
        <p:nvPicPr>
          <p:cNvPr id="772" name="Google Shape;772;p18" descr="Grupp med människor"/>
          <p:cNvPicPr preferRelativeResize="0"/>
          <p:nvPr/>
        </p:nvPicPr>
        <p:blipFill rotWithShape="1">
          <a:blip r:embed="rId3">
            <a:alphaModFix/>
          </a:blip>
          <a:srcRect/>
          <a:stretch/>
        </p:blipFill>
        <p:spPr>
          <a:xfrm>
            <a:off x="6261263" y="4704374"/>
            <a:ext cx="320040" cy="320040"/>
          </a:xfrm>
          <a:prstGeom prst="rect">
            <a:avLst/>
          </a:prstGeom>
          <a:noFill/>
          <a:ln>
            <a:noFill/>
          </a:ln>
        </p:spPr>
      </p:pic>
      <p:pic>
        <p:nvPicPr>
          <p:cNvPr id="773" name="Google Shape;773;p18" descr="Grupp med människor"/>
          <p:cNvPicPr preferRelativeResize="0"/>
          <p:nvPr/>
        </p:nvPicPr>
        <p:blipFill rotWithShape="1">
          <a:blip r:embed="rId3">
            <a:alphaModFix/>
          </a:blip>
          <a:srcRect/>
          <a:stretch/>
        </p:blipFill>
        <p:spPr>
          <a:xfrm>
            <a:off x="6560153" y="4704989"/>
            <a:ext cx="320040" cy="320040"/>
          </a:xfrm>
          <a:prstGeom prst="rect">
            <a:avLst/>
          </a:prstGeom>
          <a:noFill/>
          <a:ln>
            <a:noFill/>
          </a:ln>
        </p:spPr>
      </p:pic>
      <p:pic>
        <p:nvPicPr>
          <p:cNvPr id="774" name="Google Shape;774;p18" descr="Grupp med människor"/>
          <p:cNvPicPr preferRelativeResize="0"/>
          <p:nvPr/>
        </p:nvPicPr>
        <p:blipFill rotWithShape="1">
          <a:blip r:embed="rId3">
            <a:alphaModFix/>
          </a:blip>
          <a:srcRect/>
          <a:stretch/>
        </p:blipFill>
        <p:spPr>
          <a:xfrm>
            <a:off x="6875906" y="4714458"/>
            <a:ext cx="320040" cy="320040"/>
          </a:xfrm>
          <a:prstGeom prst="rect">
            <a:avLst/>
          </a:prstGeom>
          <a:noFill/>
          <a:ln>
            <a:noFill/>
          </a:ln>
        </p:spPr>
      </p:pic>
      <p:pic>
        <p:nvPicPr>
          <p:cNvPr id="775" name="Google Shape;775;p18" descr="Grupp med människor"/>
          <p:cNvPicPr preferRelativeResize="0"/>
          <p:nvPr/>
        </p:nvPicPr>
        <p:blipFill rotWithShape="1">
          <a:blip r:embed="rId3">
            <a:alphaModFix/>
          </a:blip>
          <a:srcRect/>
          <a:stretch/>
        </p:blipFill>
        <p:spPr>
          <a:xfrm>
            <a:off x="7193803" y="4712273"/>
            <a:ext cx="320040" cy="320040"/>
          </a:xfrm>
          <a:prstGeom prst="rect">
            <a:avLst/>
          </a:prstGeom>
          <a:noFill/>
          <a:ln>
            <a:noFill/>
          </a:ln>
        </p:spPr>
      </p:pic>
      <p:pic>
        <p:nvPicPr>
          <p:cNvPr id="776" name="Google Shape;776;p18" descr="Grupp med människor"/>
          <p:cNvPicPr preferRelativeResize="0"/>
          <p:nvPr/>
        </p:nvPicPr>
        <p:blipFill rotWithShape="1">
          <a:blip r:embed="rId3">
            <a:alphaModFix/>
          </a:blip>
          <a:srcRect/>
          <a:stretch/>
        </p:blipFill>
        <p:spPr>
          <a:xfrm>
            <a:off x="7493559" y="4720172"/>
            <a:ext cx="320040" cy="320040"/>
          </a:xfrm>
          <a:prstGeom prst="rect">
            <a:avLst/>
          </a:prstGeom>
          <a:noFill/>
          <a:ln>
            <a:noFill/>
          </a:ln>
        </p:spPr>
      </p:pic>
      <p:pic>
        <p:nvPicPr>
          <p:cNvPr id="777" name="Google Shape;777;p18" descr="Grupp med människor"/>
          <p:cNvPicPr preferRelativeResize="0"/>
          <p:nvPr/>
        </p:nvPicPr>
        <p:blipFill rotWithShape="1">
          <a:blip r:embed="rId3">
            <a:alphaModFix/>
          </a:blip>
          <a:srcRect/>
          <a:stretch/>
        </p:blipFill>
        <p:spPr>
          <a:xfrm>
            <a:off x="7791172" y="4717064"/>
            <a:ext cx="320040" cy="320040"/>
          </a:xfrm>
          <a:prstGeom prst="rect">
            <a:avLst/>
          </a:prstGeom>
          <a:noFill/>
          <a:ln>
            <a:noFill/>
          </a:ln>
        </p:spPr>
      </p:pic>
      <p:pic>
        <p:nvPicPr>
          <p:cNvPr id="778" name="Google Shape;778;p18" descr="Grupp med människor"/>
          <p:cNvPicPr preferRelativeResize="0"/>
          <p:nvPr/>
        </p:nvPicPr>
        <p:blipFill rotWithShape="1">
          <a:blip r:embed="rId3">
            <a:alphaModFix/>
          </a:blip>
          <a:srcRect/>
          <a:stretch/>
        </p:blipFill>
        <p:spPr>
          <a:xfrm>
            <a:off x="8090062" y="4717679"/>
            <a:ext cx="320040" cy="320040"/>
          </a:xfrm>
          <a:prstGeom prst="rect">
            <a:avLst/>
          </a:prstGeom>
          <a:noFill/>
          <a:ln>
            <a:noFill/>
          </a:ln>
        </p:spPr>
      </p:pic>
      <p:pic>
        <p:nvPicPr>
          <p:cNvPr id="779" name="Google Shape;779;p18" descr="Grupp med människor"/>
          <p:cNvPicPr preferRelativeResize="0"/>
          <p:nvPr/>
        </p:nvPicPr>
        <p:blipFill rotWithShape="1">
          <a:blip r:embed="rId3">
            <a:alphaModFix/>
          </a:blip>
          <a:srcRect/>
          <a:stretch/>
        </p:blipFill>
        <p:spPr>
          <a:xfrm>
            <a:off x="8405815" y="4727148"/>
            <a:ext cx="320040" cy="320040"/>
          </a:xfrm>
          <a:prstGeom prst="rect">
            <a:avLst/>
          </a:prstGeom>
          <a:noFill/>
          <a:ln>
            <a:noFill/>
          </a:ln>
        </p:spPr>
      </p:pic>
      <p:pic>
        <p:nvPicPr>
          <p:cNvPr id="780" name="Google Shape;780;p18" descr="Grupp med människor"/>
          <p:cNvPicPr preferRelativeResize="0"/>
          <p:nvPr/>
        </p:nvPicPr>
        <p:blipFill rotWithShape="1">
          <a:blip r:embed="rId3">
            <a:alphaModFix/>
          </a:blip>
          <a:srcRect/>
          <a:stretch/>
        </p:blipFill>
        <p:spPr>
          <a:xfrm>
            <a:off x="8723712" y="4724963"/>
            <a:ext cx="320040" cy="320040"/>
          </a:xfrm>
          <a:prstGeom prst="rect">
            <a:avLst/>
          </a:prstGeom>
          <a:noFill/>
          <a:ln>
            <a:noFill/>
          </a:ln>
        </p:spPr>
      </p:pic>
      <p:pic>
        <p:nvPicPr>
          <p:cNvPr id="781" name="Google Shape;781;p18" descr="Grupp med människor"/>
          <p:cNvPicPr preferRelativeResize="0"/>
          <p:nvPr/>
        </p:nvPicPr>
        <p:blipFill rotWithShape="1">
          <a:blip r:embed="rId3">
            <a:alphaModFix/>
          </a:blip>
          <a:srcRect/>
          <a:stretch/>
        </p:blipFill>
        <p:spPr>
          <a:xfrm>
            <a:off x="9023468" y="4732862"/>
            <a:ext cx="320040" cy="320040"/>
          </a:xfrm>
          <a:prstGeom prst="rect">
            <a:avLst/>
          </a:prstGeom>
          <a:noFill/>
          <a:ln>
            <a:noFill/>
          </a:ln>
        </p:spPr>
      </p:pic>
      <p:pic>
        <p:nvPicPr>
          <p:cNvPr id="782" name="Google Shape;782;p18" descr="Grupp med människor"/>
          <p:cNvPicPr preferRelativeResize="0"/>
          <p:nvPr/>
        </p:nvPicPr>
        <p:blipFill rotWithShape="1">
          <a:blip r:embed="rId3">
            <a:alphaModFix/>
          </a:blip>
          <a:srcRect/>
          <a:stretch/>
        </p:blipFill>
        <p:spPr>
          <a:xfrm>
            <a:off x="9318071" y="4727148"/>
            <a:ext cx="320040" cy="320040"/>
          </a:xfrm>
          <a:prstGeom prst="rect">
            <a:avLst/>
          </a:prstGeom>
          <a:noFill/>
          <a:ln>
            <a:noFill/>
          </a:ln>
        </p:spPr>
      </p:pic>
      <p:pic>
        <p:nvPicPr>
          <p:cNvPr id="783" name="Google Shape;783;p18" descr="Grupp med människor"/>
          <p:cNvPicPr preferRelativeResize="0"/>
          <p:nvPr/>
        </p:nvPicPr>
        <p:blipFill rotWithShape="1">
          <a:blip r:embed="rId3">
            <a:alphaModFix/>
          </a:blip>
          <a:srcRect/>
          <a:stretch/>
        </p:blipFill>
        <p:spPr>
          <a:xfrm>
            <a:off x="9616961" y="4727763"/>
            <a:ext cx="320040" cy="320040"/>
          </a:xfrm>
          <a:prstGeom prst="rect">
            <a:avLst/>
          </a:prstGeom>
          <a:noFill/>
          <a:ln>
            <a:noFill/>
          </a:ln>
        </p:spPr>
      </p:pic>
      <p:pic>
        <p:nvPicPr>
          <p:cNvPr id="784" name="Google Shape;784;p18" descr="Grupp med människor"/>
          <p:cNvPicPr preferRelativeResize="0"/>
          <p:nvPr/>
        </p:nvPicPr>
        <p:blipFill rotWithShape="1">
          <a:blip r:embed="rId3">
            <a:alphaModFix/>
          </a:blip>
          <a:srcRect/>
          <a:stretch/>
        </p:blipFill>
        <p:spPr>
          <a:xfrm>
            <a:off x="9932714" y="4737232"/>
            <a:ext cx="320040" cy="320040"/>
          </a:xfrm>
          <a:prstGeom prst="rect">
            <a:avLst/>
          </a:prstGeom>
          <a:noFill/>
          <a:ln>
            <a:noFill/>
          </a:ln>
        </p:spPr>
      </p:pic>
      <p:pic>
        <p:nvPicPr>
          <p:cNvPr id="785" name="Google Shape;785;p18" descr="Grupp med människor"/>
          <p:cNvPicPr preferRelativeResize="0"/>
          <p:nvPr/>
        </p:nvPicPr>
        <p:blipFill rotWithShape="1">
          <a:blip r:embed="rId3">
            <a:alphaModFix/>
          </a:blip>
          <a:srcRect/>
          <a:stretch/>
        </p:blipFill>
        <p:spPr>
          <a:xfrm>
            <a:off x="10250611" y="4735047"/>
            <a:ext cx="320040" cy="320040"/>
          </a:xfrm>
          <a:prstGeom prst="rect">
            <a:avLst/>
          </a:prstGeom>
          <a:noFill/>
          <a:ln>
            <a:noFill/>
          </a:ln>
        </p:spPr>
      </p:pic>
      <p:pic>
        <p:nvPicPr>
          <p:cNvPr id="786" name="Google Shape;786;p18" descr="Grupp med människor"/>
          <p:cNvPicPr preferRelativeResize="0"/>
          <p:nvPr/>
        </p:nvPicPr>
        <p:blipFill rotWithShape="1">
          <a:blip r:embed="rId3">
            <a:alphaModFix/>
          </a:blip>
          <a:srcRect/>
          <a:stretch/>
        </p:blipFill>
        <p:spPr>
          <a:xfrm>
            <a:off x="10550367" y="4742946"/>
            <a:ext cx="320040" cy="320040"/>
          </a:xfrm>
          <a:prstGeom prst="rect">
            <a:avLst/>
          </a:prstGeom>
          <a:noFill/>
          <a:ln>
            <a:noFill/>
          </a:ln>
        </p:spPr>
      </p:pic>
      <p:pic>
        <p:nvPicPr>
          <p:cNvPr id="787" name="Google Shape;787;p18" descr="Grupp med människor"/>
          <p:cNvPicPr preferRelativeResize="0"/>
          <p:nvPr/>
        </p:nvPicPr>
        <p:blipFill rotWithShape="1">
          <a:blip r:embed="rId3">
            <a:alphaModFix/>
          </a:blip>
          <a:srcRect/>
          <a:stretch/>
        </p:blipFill>
        <p:spPr>
          <a:xfrm>
            <a:off x="10847980" y="4739838"/>
            <a:ext cx="320040" cy="320040"/>
          </a:xfrm>
          <a:prstGeom prst="rect">
            <a:avLst/>
          </a:prstGeom>
          <a:noFill/>
          <a:ln>
            <a:noFill/>
          </a:ln>
        </p:spPr>
      </p:pic>
      <p:pic>
        <p:nvPicPr>
          <p:cNvPr id="788" name="Google Shape;788;p18" descr="Grupp med människor"/>
          <p:cNvPicPr preferRelativeResize="0"/>
          <p:nvPr/>
        </p:nvPicPr>
        <p:blipFill rotWithShape="1">
          <a:blip r:embed="rId3">
            <a:alphaModFix/>
          </a:blip>
          <a:srcRect/>
          <a:stretch/>
        </p:blipFill>
        <p:spPr>
          <a:xfrm>
            <a:off x="11146870" y="4740453"/>
            <a:ext cx="320040" cy="320040"/>
          </a:xfrm>
          <a:prstGeom prst="rect">
            <a:avLst/>
          </a:prstGeom>
          <a:noFill/>
          <a:ln>
            <a:noFill/>
          </a:ln>
        </p:spPr>
      </p:pic>
      <p:pic>
        <p:nvPicPr>
          <p:cNvPr id="789" name="Google Shape;789;p18" descr="Grupp med människor"/>
          <p:cNvPicPr preferRelativeResize="0"/>
          <p:nvPr/>
        </p:nvPicPr>
        <p:blipFill rotWithShape="1">
          <a:blip r:embed="rId3">
            <a:alphaModFix/>
          </a:blip>
          <a:srcRect/>
          <a:stretch/>
        </p:blipFill>
        <p:spPr>
          <a:xfrm>
            <a:off x="11462623" y="4749922"/>
            <a:ext cx="320040" cy="320040"/>
          </a:xfrm>
          <a:prstGeom prst="rect">
            <a:avLst/>
          </a:prstGeom>
          <a:noFill/>
          <a:ln>
            <a:noFill/>
          </a:ln>
        </p:spPr>
      </p:pic>
      <p:pic>
        <p:nvPicPr>
          <p:cNvPr id="790" name="Google Shape;790;p18" descr="Grupp med människor"/>
          <p:cNvPicPr preferRelativeResize="0"/>
          <p:nvPr/>
        </p:nvPicPr>
        <p:blipFill rotWithShape="1">
          <a:blip r:embed="rId3">
            <a:alphaModFix/>
          </a:blip>
          <a:srcRect/>
          <a:stretch/>
        </p:blipFill>
        <p:spPr>
          <a:xfrm>
            <a:off x="11780520" y="4747737"/>
            <a:ext cx="320040" cy="320040"/>
          </a:xfrm>
          <a:prstGeom prst="rect">
            <a:avLst/>
          </a:prstGeom>
          <a:noFill/>
          <a:ln>
            <a:noFill/>
          </a:ln>
        </p:spPr>
      </p:pic>
      <p:pic>
        <p:nvPicPr>
          <p:cNvPr id="791" name="Google Shape;791;p18" descr="Grupp med människor"/>
          <p:cNvPicPr preferRelativeResize="0"/>
          <p:nvPr/>
        </p:nvPicPr>
        <p:blipFill rotWithShape="1">
          <a:blip r:embed="rId3">
            <a:alphaModFix/>
          </a:blip>
          <a:srcRect/>
          <a:stretch/>
        </p:blipFill>
        <p:spPr>
          <a:xfrm>
            <a:off x="127363" y="4988423"/>
            <a:ext cx="320040" cy="320040"/>
          </a:xfrm>
          <a:prstGeom prst="rect">
            <a:avLst/>
          </a:prstGeom>
          <a:noFill/>
          <a:ln>
            <a:noFill/>
          </a:ln>
        </p:spPr>
      </p:pic>
      <p:pic>
        <p:nvPicPr>
          <p:cNvPr id="792" name="Google Shape;792;p18" descr="Grupp med människor"/>
          <p:cNvPicPr preferRelativeResize="0"/>
          <p:nvPr/>
        </p:nvPicPr>
        <p:blipFill rotWithShape="1">
          <a:blip r:embed="rId3">
            <a:alphaModFix/>
          </a:blip>
          <a:srcRect/>
          <a:stretch/>
        </p:blipFill>
        <p:spPr>
          <a:xfrm>
            <a:off x="426253" y="4989038"/>
            <a:ext cx="320040" cy="320040"/>
          </a:xfrm>
          <a:prstGeom prst="rect">
            <a:avLst/>
          </a:prstGeom>
          <a:noFill/>
          <a:ln>
            <a:noFill/>
          </a:ln>
        </p:spPr>
      </p:pic>
      <p:pic>
        <p:nvPicPr>
          <p:cNvPr id="793" name="Google Shape;793;p18" descr="Grupp med människor"/>
          <p:cNvPicPr preferRelativeResize="0"/>
          <p:nvPr/>
        </p:nvPicPr>
        <p:blipFill rotWithShape="1">
          <a:blip r:embed="rId3">
            <a:alphaModFix/>
          </a:blip>
          <a:srcRect/>
          <a:stretch/>
        </p:blipFill>
        <p:spPr>
          <a:xfrm>
            <a:off x="742006" y="4998507"/>
            <a:ext cx="320040" cy="320040"/>
          </a:xfrm>
          <a:prstGeom prst="rect">
            <a:avLst/>
          </a:prstGeom>
          <a:noFill/>
          <a:ln>
            <a:noFill/>
          </a:ln>
        </p:spPr>
      </p:pic>
      <p:pic>
        <p:nvPicPr>
          <p:cNvPr id="794" name="Google Shape;794;p18" descr="Grupp med människor"/>
          <p:cNvPicPr preferRelativeResize="0"/>
          <p:nvPr/>
        </p:nvPicPr>
        <p:blipFill rotWithShape="1">
          <a:blip r:embed="rId3">
            <a:alphaModFix/>
          </a:blip>
          <a:srcRect/>
          <a:stretch/>
        </p:blipFill>
        <p:spPr>
          <a:xfrm>
            <a:off x="1059903" y="4996322"/>
            <a:ext cx="320040" cy="320040"/>
          </a:xfrm>
          <a:prstGeom prst="rect">
            <a:avLst/>
          </a:prstGeom>
          <a:noFill/>
          <a:ln>
            <a:noFill/>
          </a:ln>
        </p:spPr>
      </p:pic>
      <p:pic>
        <p:nvPicPr>
          <p:cNvPr id="795" name="Google Shape;795;p18" descr="Grupp med människor"/>
          <p:cNvPicPr preferRelativeResize="0"/>
          <p:nvPr/>
        </p:nvPicPr>
        <p:blipFill rotWithShape="1">
          <a:blip r:embed="rId3">
            <a:alphaModFix/>
          </a:blip>
          <a:srcRect/>
          <a:stretch/>
        </p:blipFill>
        <p:spPr>
          <a:xfrm>
            <a:off x="1359659" y="5004221"/>
            <a:ext cx="320040" cy="320040"/>
          </a:xfrm>
          <a:prstGeom prst="rect">
            <a:avLst/>
          </a:prstGeom>
          <a:noFill/>
          <a:ln>
            <a:noFill/>
          </a:ln>
        </p:spPr>
      </p:pic>
      <p:pic>
        <p:nvPicPr>
          <p:cNvPr id="796" name="Google Shape;796;p18" descr="Grupp med människor"/>
          <p:cNvPicPr preferRelativeResize="0"/>
          <p:nvPr/>
        </p:nvPicPr>
        <p:blipFill rotWithShape="1">
          <a:blip r:embed="rId3">
            <a:alphaModFix/>
          </a:blip>
          <a:srcRect/>
          <a:stretch/>
        </p:blipFill>
        <p:spPr>
          <a:xfrm>
            <a:off x="1657272" y="5001113"/>
            <a:ext cx="320040" cy="320040"/>
          </a:xfrm>
          <a:prstGeom prst="rect">
            <a:avLst/>
          </a:prstGeom>
          <a:noFill/>
          <a:ln>
            <a:noFill/>
          </a:ln>
        </p:spPr>
      </p:pic>
      <p:pic>
        <p:nvPicPr>
          <p:cNvPr id="797" name="Google Shape;797;p18" descr="Grupp med människor"/>
          <p:cNvPicPr preferRelativeResize="0"/>
          <p:nvPr/>
        </p:nvPicPr>
        <p:blipFill rotWithShape="1">
          <a:blip r:embed="rId3">
            <a:alphaModFix/>
          </a:blip>
          <a:srcRect/>
          <a:stretch/>
        </p:blipFill>
        <p:spPr>
          <a:xfrm>
            <a:off x="1956162" y="5001728"/>
            <a:ext cx="320040" cy="320040"/>
          </a:xfrm>
          <a:prstGeom prst="rect">
            <a:avLst/>
          </a:prstGeom>
          <a:noFill/>
          <a:ln>
            <a:noFill/>
          </a:ln>
        </p:spPr>
      </p:pic>
      <p:pic>
        <p:nvPicPr>
          <p:cNvPr id="798" name="Google Shape;798;p18" descr="Grupp med människor"/>
          <p:cNvPicPr preferRelativeResize="0"/>
          <p:nvPr/>
        </p:nvPicPr>
        <p:blipFill rotWithShape="1">
          <a:blip r:embed="rId3">
            <a:alphaModFix/>
          </a:blip>
          <a:srcRect/>
          <a:stretch/>
        </p:blipFill>
        <p:spPr>
          <a:xfrm>
            <a:off x="2271915" y="5011197"/>
            <a:ext cx="320040" cy="320040"/>
          </a:xfrm>
          <a:prstGeom prst="rect">
            <a:avLst/>
          </a:prstGeom>
          <a:noFill/>
          <a:ln>
            <a:noFill/>
          </a:ln>
        </p:spPr>
      </p:pic>
      <p:pic>
        <p:nvPicPr>
          <p:cNvPr id="799" name="Google Shape;799;p18" descr="Grupp med människor"/>
          <p:cNvPicPr preferRelativeResize="0"/>
          <p:nvPr/>
        </p:nvPicPr>
        <p:blipFill rotWithShape="1">
          <a:blip r:embed="rId3">
            <a:alphaModFix/>
          </a:blip>
          <a:srcRect/>
          <a:stretch/>
        </p:blipFill>
        <p:spPr>
          <a:xfrm>
            <a:off x="2589812" y="5009012"/>
            <a:ext cx="320040" cy="320040"/>
          </a:xfrm>
          <a:prstGeom prst="rect">
            <a:avLst/>
          </a:prstGeom>
          <a:noFill/>
          <a:ln>
            <a:noFill/>
          </a:ln>
        </p:spPr>
      </p:pic>
      <p:pic>
        <p:nvPicPr>
          <p:cNvPr id="800" name="Google Shape;800;p18" descr="Grupp med människor"/>
          <p:cNvPicPr preferRelativeResize="0"/>
          <p:nvPr/>
        </p:nvPicPr>
        <p:blipFill rotWithShape="1">
          <a:blip r:embed="rId3">
            <a:alphaModFix/>
          </a:blip>
          <a:srcRect/>
          <a:stretch/>
        </p:blipFill>
        <p:spPr>
          <a:xfrm>
            <a:off x="2889568" y="5016911"/>
            <a:ext cx="320040" cy="320040"/>
          </a:xfrm>
          <a:prstGeom prst="rect">
            <a:avLst/>
          </a:prstGeom>
          <a:noFill/>
          <a:ln>
            <a:noFill/>
          </a:ln>
        </p:spPr>
      </p:pic>
      <p:pic>
        <p:nvPicPr>
          <p:cNvPr id="801" name="Google Shape;801;p18" descr="Grupp med människor"/>
          <p:cNvPicPr preferRelativeResize="0"/>
          <p:nvPr/>
        </p:nvPicPr>
        <p:blipFill rotWithShape="1">
          <a:blip r:embed="rId3">
            <a:alphaModFix/>
          </a:blip>
          <a:srcRect/>
          <a:stretch/>
        </p:blipFill>
        <p:spPr>
          <a:xfrm>
            <a:off x="3184171" y="5011197"/>
            <a:ext cx="320040" cy="320040"/>
          </a:xfrm>
          <a:prstGeom prst="rect">
            <a:avLst/>
          </a:prstGeom>
          <a:noFill/>
          <a:ln>
            <a:noFill/>
          </a:ln>
        </p:spPr>
      </p:pic>
      <p:pic>
        <p:nvPicPr>
          <p:cNvPr id="802" name="Google Shape;802;p18" descr="Grupp med människor"/>
          <p:cNvPicPr preferRelativeResize="0"/>
          <p:nvPr/>
        </p:nvPicPr>
        <p:blipFill rotWithShape="1">
          <a:blip r:embed="rId3">
            <a:alphaModFix/>
          </a:blip>
          <a:srcRect/>
          <a:stretch/>
        </p:blipFill>
        <p:spPr>
          <a:xfrm>
            <a:off x="3483061" y="5011812"/>
            <a:ext cx="320040" cy="320040"/>
          </a:xfrm>
          <a:prstGeom prst="rect">
            <a:avLst/>
          </a:prstGeom>
          <a:noFill/>
          <a:ln>
            <a:noFill/>
          </a:ln>
        </p:spPr>
      </p:pic>
      <p:pic>
        <p:nvPicPr>
          <p:cNvPr id="803" name="Google Shape;803;p18" descr="Grupp med människor"/>
          <p:cNvPicPr preferRelativeResize="0"/>
          <p:nvPr/>
        </p:nvPicPr>
        <p:blipFill rotWithShape="1">
          <a:blip r:embed="rId3">
            <a:alphaModFix/>
          </a:blip>
          <a:srcRect/>
          <a:stretch/>
        </p:blipFill>
        <p:spPr>
          <a:xfrm>
            <a:off x="3798814" y="5021281"/>
            <a:ext cx="320040" cy="320040"/>
          </a:xfrm>
          <a:prstGeom prst="rect">
            <a:avLst/>
          </a:prstGeom>
          <a:noFill/>
          <a:ln>
            <a:noFill/>
          </a:ln>
        </p:spPr>
      </p:pic>
      <p:pic>
        <p:nvPicPr>
          <p:cNvPr id="804" name="Google Shape;804;p18" descr="Grupp med människor"/>
          <p:cNvPicPr preferRelativeResize="0"/>
          <p:nvPr/>
        </p:nvPicPr>
        <p:blipFill rotWithShape="1">
          <a:blip r:embed="rId3">
            <a:alphaModFix/>
          </a:blip>
          <a:srcRect/>
          <a:stretch/>
        </p:blipFill>
        <p:spPr>
          <a:xfrm>
            <a:off x="4116711" y="5019096"/>
            <a:ext cx="320040" cy="320040"/>
          </a:xfrm>
          <a:prstGeom prst="rect">
            <a:avLst/>
          </a:prstGeom>
          <a:noFill/>
          <a:ln>
            <a:noFill/>
          </a:ln>
        </p:spPr>
      </p:pic>
      <p:pic>
        <p:nvPicPr>
          <p:cNvPr id="805" name="Google Shape;805;p18" descr="Grupp med människor"/>
          <p:cNvPicPr preferRelativeResize="0"/>
          <p:nvPr/>
        </p:nvPicPr>
        <p:blipFill rotWithShape="1">
          <a:blip r:embed="rId3">
            <a:alphaModFix/>
          </a:blip>
          <a:srcRect/>
          <a:stretch/>
        </p:blipFill>
        <p:spPr>
          <a:xfrm>
            <a:off x="4416467" y="5026995"/>
            <a:ext cx="320040" cy="320040"/>
          </a:xfrm>
          <a:prstGeom prst="rect">
            <a:avLst/>
          </a:prstGeom>
          <a:noFill/>
          <a:ln>
            <a:noFill/>
          </a:ln>
        </p:spPr>
      </p:pic>
      <p:pic>
        <p:nvPicPr>
          <p:cNvPr id="806" name="Google Shape;806;p18" descr="Grupp med människor"/>
          <p:cNvPicPr preferRelativeResize="0"/>
          <p:nvPr/>
        </p:nvPicPr>
        <p:blipFill rotWithShape="1">
          <a:blip r:embed="rId3">
            <a:alphaModFix/>
          </a:blip>
          <a:srcRect/>
          <a:stretch/>
        </p:blipFill>
        <p:spPr>
          <a:xfrm>
            <a:off x="4714080" y="5023887"/>
            <a:ext cx="320040" cy="320040"/>
          </a:xfrm>
          <a:prstGeom prst="rect">
            <a:avLst/>
          </a:prstGeom>
          <a:noFill/>
          <a:ln>
            <a:noFill/>
          </a:ln>
        </p:spPr>
      </p:pic>
      <p:pic>
        <p:nvPicPr>
          <p:cNvPr id="807" name="Google Shape;807;p18" descr="Grupp med människor"/>
          <p:cNvPicPr preferRelativeResize="0"/>
          <p:nvPr/>
        </p:nvPicPr>
        <p:blipFill rotWithShape="1">
          <a:blip r:embed="rId3">
            <a:alphaModFix/>
          </a:blip>
          <a:srcRect/>
          <a:stretch/>
        </p:blipFill>
        <p:spPr>
          <a:xfrm>
            <a:off x="5012970" y="5024502"/>
            <a:ext cx="320040" cy="320040"/>
          </a:xfrm>
          <a:prstGeom prst="rect">
            <a:avLst/>
          </a:prstGeom>
          <a:noFill/>
          <a:ln>
            <a:noFill/>
          </a:ln>
        </p:spPr>
      </p:pic>
      <p:pic>
        <p:nvPicPr>
          <p:cNvPr id="808" name="Google Shape;808;p18" descr="Grupp med människor"/>
          <p:cNvPicPr preferRelativeResize="0"/>
          <p:nvPr/>
        </p:nvPicPr>
        <p:blipFill rotWithShape="1">
          <a:blip r:embed="rId3">
            <a:alphaModFix/>
          </a:blip>
          <a:srcRect/>
          <a:stretch/>
        </p:blipFill>
        <p:spPr>
          <a:xfrm>
            <a:off x="5328723" y="5033971"/>
            <a:ext cx="320040" cy="320040"/>
          </a:xfrm>
          <a:prstGeom prst="rect">
            <a:avLst/>
          </a:prstGeom>
          <a:noFill/>
          <a:ln>
            <a:noFill/>
          </a:ln>
        </p:spPr>
      </p:pic>
      <p:pic>
        <p:nvPicPr>
          <p:cNvPr id="809" name="Google Shape;809;p18" descr="Grupp med människor"/>
          <p:cNvPicPr preferRelativeResize="0"/>
          <p:nvPr/>
        </p:nvPicPr>
        <p:blipFill rotWithShape="1">
          <a:blip r:embed="rId3">
            <a:alphaModFix/>
          </a:blip>
          <a:srcRect/>
          <a:stretch/>
        </p:blipFill>
        <p:spPr>
          <a:xfrm>
            <a:off x="5646620" y="5031786"/>
            <a:ext cx="320040" cy="320040"/>
          </a:xfrm>
          <a:prstGeom prst="rect">
            <a:avLst/>
          </a:prstGeom>
          <a:noFill/>
          <a:ln>
            <a:noFill/>
          </a:ln>
        </p:spPr>
      </p:pic>
      <p:pic>
        <p:nvPicPr>
          <p:cNvPr id="810" name="Google Shape;810;p18" descr="Grupp med människor"/>
          <p:cNvPicPr preferRelativeResize="0"/>
          <p:nvPr/>
        </p:nvPicPr>
        <p:blipFill rotWithShape="1">
          <a:blip r:embed="rId3">
            <a:alphaModFix/>
          </a:blip>
          <a:srcRect/>
          <a:stretch/>
        </p:blipFill>
        <p:spPr>
          <a:xfrm>
            <a:off x="5946376" y="5039685"/>
            <a:ext cx="320040" cy="320040"/>
          </a:xfrm>
          <a:prstGeom prst="rect">
            <a:avLst/>
          </a:prstGeom>
          <a:noFill/>
          <a:ln>
            <a:noFill/>
          </a:ln>
        </p:spPr>
      </p:pic>
      <p:pic>
        <p:nvPicPr>
          <p:cNvPr id="811" name="Google Shape;811;p18" descr="Grupp med människor"/>
          <p:cNvPicPr preferRelativeResize="0"/>
          <p:nvPr/>
        </p:nvPicPr>
        <p:blipFill rotWithShape="1">
          <a:blip r:embed="rId3">
            <a:alphaModFix/>
          </a:blip>
          <a:srcRect/>
          <a:stretch/>
        </p:blipFill>
        <p:spPr>
          <a:xfrm>
            <a:off x="6261263" y="5033971"/>
            <a:ext cx="320040" cy="320040"/>
          </a:xfrm>
          <a:prstGeom prst="rect">
            <a:avLst/>
          </a:prstGeom>
          <a:noFill/>
          <a:ln>
            <a:noFill/>
          </a:ln>
        </p:spPr>
      </p:pic>
      <p:pic>
        <p:nvPicPr>
          <p:cNvPr id="812" name="Google Shape;812;p18" descr="Grupp med människor"/>
          <p:cNvPicPr preferRelativeResize="0"/>
          <p:nvPr/>
        </p:nvPicPr>
        <p:blipFill rotWithShape="1">
          <a:blip r:embed="rId3">
            <a:alphaModFix/>
          </a:blip>
          <a:srcRect/>
          <a:stretch/>
        </p:blipFill>
        <p:spPr>
          <a:xfrm>
            <a:off x="6560153" y="5034586"/>
            <a:ext cx="320040" cy="320040"/>
          </a:xfrm>
          <a:prstGeom prst="rect">
            <a:avLst/>
          </a:prstGeom>
          <a:noFill/>
          <a:ln>
            <a:noFill/>
          </a:ln>
        </p:spPr>
      </p:pic>
      <p:pic>
        <p:nvPicPr>
          <p:cNvPr id="813" name="Google Shape;813;p18" descr="Grupp med människor"/>
          <p:cNvPicPr preferRelativeResize="0"/>
          <p:nvPr/>
        </p:nvPicPr>
        <p:blipFill rotWithShape="1">
          <a:blip r:embed="rId3">
            <a:alphaModFix/>
          </a:blip>
          <a:srcRect/>
          <a:stretch/>
        </p:blipFill>
        <p:spPr>
          <a:xfrm>
            <a:off x="6875906" y="5044055"/>
            <a:ext cx="320040" cy="320040"/>
          </a:xfrm>
          <a:prstGeom prst="rect">
            <a:avLst/>
          </a:prstGeom>
          <a:noFill/>
          <a:ln>
            <a:noFill/>
          </a:ln>
        </p:spPr>
      </p:pic>
      <p:pic>
        <p:nvPicPr>
          <p:cNvPr id="814" name="Google Shape;814;p18" descr="Grupp med människor"/>
          <p:cNvPicPr preferRelativeResize="0"/>
          <p:nvPr/>
        </p:nvPicPr>
        <p:blipFill rotWithShape="1">
          <a:blip r:embed="rId3">
            <a:alphaModFix/>
          </a:blip>
          <a:srcRect/>
          <a:stretch/>
        </p:blipFill>
        <p:spPr>
          <a:xfrm>
            <a:off x="7193803" y="5041870"/>
            <a:ext cx="320040" cy="320040"/>
          </a:xfrm>
          <a:prstGeom prst="rect">
            <a:avLst/>
          </a:prstGeom>
          <a:noFill/>
          <a:ln>
            <a:noFill/>
          </a:ln>
        </p:spPr>
      </p:pic>
      <p:pic>
        <p:nvPicPr>
          <p:cNvPr id="815" name="Google Shape;815;p18" descr="Grupp med människor"/>
          <p:cNvPicPr preferRelativeResize="0"/>
          <p:nvPr/>
        </p:nvPicPr>
        <p:blipFill rotWithShape="1">
          <a:blip r:embed="rId3">
            <a:alphaModFix/>
          </a:blip>
          <a:srcRect/>
          <a:stretch/>
        </p:blipFill>
        <p:spPr>
          <a:xfrm>
            <a:off x="7493559" y="5049769"/>
            <a:ext cx="320040" cy="320040"/>
          </a:xfrm>
          <a:prstGeom prst="rect">
            <a:avLst/>
          </a:prstGeom>
          <a:noFill/>
          <a:ln>
            <a:noFill/>
          </a:ln>
        </p:spPr>
      </p:pic>
      <p:pic>
        <p:nvPicPr>
          <p:cNvPr id="816" name="Google Shape;816;p18" descr="Grupp med människor"/>
          <p:cNvPicPr preferRelativeResize="0"/>
          <p:nvPr/>
        </p:nvPicPr>
        <p:blipFill rotWithShape="1">
          <a:blip r:embed="rId3">
            <a:alphaModFix/>
          </a:blip>
          <a:srcRect/>
          <a:stretch/>
        </p:blipFill>
        <p:spPr>
          <a:xfrm>
            <a:off x="7791172" y="5046661"/>
            <a:ext cx="320040" cy="320040"/>
          </a:xfrm>
          <a:prstGeom prst="rect">
            <a:avLst/>
          </a:prstGeom>
          <a:noFill/>
          <a:ln>
            <a:noFill/>
          </a:ln>
        </p:spPr>
      </p:pic>
      <p:pic>
        <p:nvPicPr>
          <p:cNvPr id="817" name="Google Shape;817;p18" descr="Grupp med människor"/>
          <p:cNvPicPr preferRelativeResize="0"/>
          <p:nvPr/>
        </p:nvPicPr>
        <p:blipFill rotWithShape="1">
          <a:blip r:embed="rId3">
            <a:alphaModFix/>
          </a:blip>
          <a:srcRect/>
          <a:stretch/>
        </p:blipFill>
        <p:spPr>
          <a:xfrm>
            <a:off x="8090062" y="5047276"/>
            <a:ext cx="320040" cy="320040"/>
          </a:xfrm>
          <a:prstGeom prst="rect">
            <a:avLst/>
          </a:prstGeom>
          <a:noFill/>
          <a:ln>
            <a:noFill/>
          </a:ln>
        </p:spPr>
      </p:pic>
      <p:pic>
        <p:nvPicPr>
          <p:cNvPr id="818" name="Google Shape;818;p18" descr="Grupp med människor"/>
          <p:cNvPicPr preferRelativeResize="0"/>
          <p:nvPr/>
        </p:nvPicPr>
        <p:blipFill rotWithShape="1">
          <a:blip r:embed="rId3">
            <a:alphaModFix/>
          </a:blip>
          <a:srcRect/>
          <a:stretch/>
        </p:blipFill>
        <p:spPr>
          <a:xfrm>
            <a:off x="8405815" y="5056745"/>
            <a:ext cx="320040" cy="320040"/>
          </a:xfrm>
          <a:prstGeom prst="rect">
            <a:avLst/>
          </a:prstGeom>
          <a:noFill/>
          <a:ln>
            <a:noFill/>
          </a:ln>
        </p:spPr>
      </p:pic>
      <p:pic>
        <p:nvPicPr>
          <p:cNvPr id="819" name="Google Shape;819;p18" descr="Grupp med människor"/>
          <p:cNvPicPr preferRelativeResize="0"/>
          <p:nvPr/>
        </p:nvPicPr>
        <p:blipFill rotWithShape="1">
          <a:blip r:embed="rId3">
            <a:alphaModFix/>
          </a:blip>
          <a:srcRect/>
          <a:stretch/>
        </p:blipFill>
        <p:spPr>
          <a:xfrm>
            <a:off x="8723712" y="5054560"/>
            <a:ext cx="320040" cy="320040"/>
          </a:xfrm>
          <a:prstGeom prst="rect">
            <a:avLst/>
          </a:prstGeom>
          <a:noFill/>
          <a:ln>
            <a:noFill/>
          </a:ln>
        </p:spPr>
      </p:pic>
      <p:pic>
        <p:nvPicPr>
          <p:cNvPr id="820" name="Google Shape;820;p18" descr="Grupp med människor"/>
          <p:cNvPicPr preferRelativeResize="0"/>
          <p:nvPr/>
        </p:nvPicPr>
        <p:blipFill rotWithShape="1">
          <a:blip r:embed="rId3">
            <a:alphaModFix/>
          </a:blip>
          <a:srcRect/>
          <a:stretch/>
        </p:blipFill>
        <p:spPr>
          <a:xfrm>
            <a:off x="9023468" y="5062459"/>
            <a:ext cx="320040" cy="320040"/>
          </a:xfrm>
          <a:prstGeom prst="rect">
            <a:avLst/>
          </a:prstGeom>
          <a:noFill/>
          <a:ln>
            <a:noFill/>
          </a:ln>
        </p:spPr>
      </p:pic>
      <p:pic>
        <p:nvPicPr>
          <p:cNvPr id="821" name="Google Shape;821;p18" descr="Grupp med människor"/>
          <p:cNvPicPr preferRelativeResize="0"/>
          <p:nvPr/>
        </p:nvPicPr>
        <p:blipFill rotWithShape="1">
          <a:blip r:embed="rId3">
            <a:alphaModFix/>
          </a:blip>
          <a:srcRect/>
          <a:stretch/>
        </p:blipFill>
        <p:spPr>
          <a:xfrm>
            <a:off x="9318071" y="5056745"/>
            <a:ext cx="320040" cy="320040"/>
          </a:xfrm>
          <a:prstGeom prst="rect">
            <a:avLst/>
          </a:prstGeom>
          <a:noFill/>
          <a:ln>
            <a:noFill/>
          </a:ln>
        </p:spPr>
      </p:pic>
      <p:pic>
        <p:nvPicPr>
          <p:cNvPr id="822" name="Google Shape;822;p18" descr="Grupp med människor"/>
          <p:cNvPicPr preferRelativeResize="0"/>
          <p:nvPr/>
        </p:nvPicPr>
        <p:blipFill rotWithShape="1">
          <a:blip r:embed="rId3">
            <a:alphaModFix/>
          </a:blip>
          <a:srcRect/>
          <a:stretch/>
        </p:blipFill>
        <p:spPr>
          <a:xfrm>
            <a:off x="9616961" y="5057360"/>
            <a:ext cx="320040" cy="320040"/>
          </a:xfrm>
          <a:prstGeom prst="rect">
            <a:avLst/>
          </a:prstGeom>
          <a:noFill/>
          <a:ln>
            <a:noFill/>
          </a:ln>
        </p:spPr>
      </p:pic>
      <p:pic>
        <p:nvPicPr>
          <p:cNvPr id="823" name="Google Shape;823;p18" descr="Grupp med människor"/>
          <p:cNvPicPr preferRelativeResize="0"/>
          <p:nvPr/>
        </p:nvPicPr>
        <p:blipFill rotWithShape="1">
          <a:blip r:embed="rId3">
            <a:alphaModFix/>
          </a:blip>
          <a:srcRect/>
          <a:stretch/>
        </p:blipFill>
        <p:spPr>
          <a:xfrm>
            <a:off x="9932714" y="5066829"/>
            <a:ext cx="320040" cy="320040"/>
          </a:xfrm>
          <a:prstGeom prst="rect">
            <a:avLst/>
          </a:prstGeom>
          <a:noFill/>
          <a:ln>
            <a:noFill/>
          </a:ln>
        </p:spPr>
      </p:pic>
      <p:pic>
        <p:nvPicPr>
          <p:cNvPr id="824" name="Google Shape;824;p18" descr="Grupp med människor"/>
          <p:cNvPicPr preferRelativeResize="0"/>
          <p:nvPr/>
        </p:nvPicPr>
        <p:blipFill rotWithShape="1">
          <a:blip r:embed="rId3">
            <a:alphaModFix/>
          </a:blip>
          <a:srcRect/>
          <a:stretch/>
        </p:blipFill>
        <p:spPr>
          <a:xfrm>
            <a:off x="10250611" y="5064644"/>
            <a:ext cx="320040" cy="320040"/>
          </a:xfrm>
          <a:prstGeom prst="rect">
            <a:avLst/>
          </a:prstGeom>
          <a:noFill/>
          <a:ln>
            <a:noFill/>
          </a:ln>
        </p:spPr>
      </p:pic>
      <p:pic>
        <p:nvPicPr>
          <p:cNvPr id="825" name="Google Shape;825;p18" descr="Grupp med människor"/>
          <p:cNvPicPr preferRelativeResize="0"/>
          <p:nvPr/>
        </p:nvPicPr>
        <p:blipFill rotWithShape="1">
          <a:blip r:embed="rId3">
            <a:alphaModFix/>
          </a:blip>
          <a:srcRect/>
          <a:stretch/>
        </p:blipFill>
        <p:spPr>
          <a:xfrm>
            <a:off x="10550367" y="5072543"/>
            <a:ext cx="320040" cy="320040"/>
          </a:xfrm>
          <a:prstGeom prst="rect">
            <a:avLst/>
          </a:prstGeom>
          <a:noFill/>
          <a:ln>
            <a:noFill/>
          </a:ln>
        </p:spPr>
      </p:pic>
      <p:pic>
        <p:nvPicPr>
          <p:cNvPr id="826" name="Google Shape;826;p18" descr="Grupp med människor"/>
          <p:cNvPicPr preferRelativeResize="0"/>
          <p:nvPr/>
        </p:nvPicPr>
        <p:blipFill rotWithShape="1">
          <a:blip r:embed="rId3">
            <a:alphaModFix/>
          </a:blip>
          <a:srcRect/>
          <a:stretch/>
        </p:blipFill>
        <p:spPr>
          <a:xfrm>
            <a:off x="10847980" y="5069435"/>
            <a:ext cx="320040" cy="320040"/>
          </a:xfrm>
          <a:prstGeom prst="rect">
            <a:avLst/>
          </a:prstGeom>
          <a:noFill/>
          <a:ln>
            <a:noFill/>
          </a:ln>
        </p:spPr>
      </p:pic>
      <p:pic>
        <p:nvPicPr>
          <p:cNvPr id="827" name="Google Shape;827;p18" descr="Grupp med människor"/>
          <p:cNvPicPr preferRelativeResize="0"/>
          <p:nvPr/>
        </p:nvPicPr>
        <p:blipFill rotWithShape="1">
          <a:blip r:embed="rId3">
            <a:alphaModFix/>
          </a:blip>
          <a:srcRect/>
          <a:stretch/>
        </p:blipFill>
        <p:spPr>
          <a:xfrm>
            <a:off x="11146870" y="5070050"/>
            <a:ext cx="320040" cy="320040"/>
          </a:xfrm>
          <a:prstGeom prst="rect">
            <a:avLst/>
          </a:prstGeom>
          <a:noFill/>
          <a:ln>
            <a:noFill/>
          </a:ln>
        </p:spPr>
      </p:pic>
      <p:pic>
        <p:nvPicPr>
          <p:cNvPr id="828" name="Google Shape;828;p18" descr="Grupp med människor"/>
          <p:cNvPicPr preferRelativeResize="0"/>
          <p:nvPr/>
        </p:nvPicPr>
        <p:blipFill rotWithShape="1">
          <a:blip r:embed="rId3">
            <a:alphaModFix/>
          </a:blip>
          <a:srcRect/>
          <a:stretch/>
        </p:blipFill>
        <p:spPr>
          <a:xfrm>
            <a:off x="11462623" y="5079519"/>
            <a:ext cx="320040" cy="320040"/>
          </a:xfrm>
          <a:prstGeom prst="rect">
            <a:avLst/>
          </a:prstGeom>
          <a:noFill/>
          <a:ln>
            <a:noFill/>
          </a:ln>
        </p:spPr>
      </p:pic>
      <p:pic>
        <p:nvPicPr>
          <p:cNvPr id="829" name="Google Shape;829;p18" descr="Grupp med människor"/>
          <p:cNvPicPr preferRelativeResize="0"/>
          <p:nvPr/>
        </p:nvPicPr>
        <p:blipFill rotWithShape="1">
          <a:blip r:embed="rId3">
            <a:alphaModFix/>
          </a:blip>
          <a:srcRect/>
          <a:stretch/>
        </p:blipFill>
        <p:spPr>
          <a:xfrm>
            <a:off x="127363" y="5316470"/>
            <a:ext cx="320040" cy="320040"/>
          </a:xfrm>
          <a:prstGeom prst="rect">
            <a:avLst/>
          </a:prstGeom>
          <a:noFill/>
          <a:ln>
            <a:noFill/>
          </a:ln>
        </p:spPr>
      </p:pic>
      <p:pic>
        <p:nvPicPr>
          <p:cNvPr id="830" name="Google Shape;830;p18" descr="Grupp med människor"/>
          <p:cNvPicPr preferRelativeResize="0"/>
          <p:nvPr/>
        </p:nvPicPr>
        <p:blipFill rotWithShape="1">
          <a:blip r:embed="rId3">
            <a:alphaModFix/>
          </a:blip>
          <a:srcRect/>
          <a:stretch/>
        </p:blipFill>
        <p:spPr>
          <a:xfrm>
            <a:off x="426253" y="5317085"/>
            <a:ext cx="320040" cy="320040"/>
          </a:xfrm>
          <a:prstGeom prst="rect">
            <a:avLst/>
          </a:prstGeom>
          <a:noFill/>
          <a:ln>
            <a:noFill/>
          </a:ln>
        </p:spPr>
      </p:pic>
      <p:pic>
        <p:nvPicPr>
          <p:cNvPr id="831" name="Google Shape;831;p18" descr="Grupp med människor"/>
          <p:cNvPicPr preferRelativeResize="0"/>
          <p:nvPr/>
        </p:nvPicPr>
        <p:blipFill rotWithShape="1">
          <a:blip r:embed="rId3">
            <a:alphaModFix/>
          </a:blip>
          <a:srcRect/>
          <a:stretch/>
        </p:blipFill>
        <p:spPr>
          <a:xfrm>
            <a:off x="742006" y="5326554"/>
            <a:ext cx="320040" cy="320040"/>
          </a:xfrm>
          <a:prstGeom prst="rect">
            <a:avLst/>
          </a:prstGeom>
          <a:noFill/>
          <a:ln>
            <a:noFill/>
          </a:ln>
        </p:spPr>
      </p:pic>
      <p:pic>
        <p:nvPicPr>
          <p:cNvPr id="832" name="Google Shape;832;p18" descr="Grupp med människor"/>
          <p:cNvPicPr preferRelativeResize="0"/>
          <p:nvPr/>
        </p:nvPicPr>
        <p:blipFill rotWithShape="1">
          <a:blip r:embed="rId3">
            <a:alphaModFix/>
          </a:blip>
          <a:srcRect/>
          <a:stretch/>
        </p:blipFill>
        <p:spPr>
          <a:xfrm>
            <a:off x="1059903" y="5324369"/>
            <a:ext cx="320040" cy="320040"/>
          </a:xfrm>
          <a:prstGeom prst="rect">
            <a:avLst/>
          </a:prstGeom>
          <a:noFill/>
          <a:ln>
            <a:noFill/>
          </a:ln>
        </p:spPr>
      </p:pic>
      <p:pic>
        <p:nvPicPr>
          <p:cNvPr id="833" name="Google Shape;833;p18" descr="Grupp med människor"/>
          <p:cNvPicPr preferRelativeResize="0"/>
          <p:nvPr/>
        </p:nvPicPr>
        <p:blipFill rotWithShape="1">
          <a:blip r:embed="rId3">
            <a:alphaModFix/>
          </a:blip>
          <a:srcRect/>
          <a:stretch/>
        </p:blipFill>
        <p:spPr>
          <a:xfrm>
            <a:off x="1359659" y="5332268"/>
            <a:ext cx="320040" cy="320040"/>
          </a:xfrm>
          <a:prstGeom prst="rect">
            <a:avLst/>
          </a:prstGeom>
          <a:noFill/>
          <a:ln>
            <a:noFill/>
          </a:ln>
        </p:spPr>
      </p:pic>
      <p:pic>
        <p:nvPicPr>
          <p:cNvPr id="834" name="Google Shape;834;p18" descr="Grupp med människor"/>
          <p:cNvPicPr preferRelativeResize="0"/>
          <p:nvPr/>
        </p:nvPicPr>
        <p:blipFill rotWithShape="1">
          <a:blip r:embed="rId3">
            <a:alphaModFix/>
          </a:blip>
          <a:srcRect/>
          <a:stretch/>
        </p:blipFill>
        <p:spPr>
          <a:xfrm>
            <a:off x="1657272" y="5329160"/>
            <a:ext cx="320040" cy="320040"/>
          </a:xfrm>
          <a:prstGeom prst="rect">
            <a:avLst/>
          </a:prstGeom>
          <a:noFill/>
          <a:ln>
            <a:noFill/>
          </a:ln>
        </p:spPr>
      </p:pic>
      <p:pic>
        <p:nvPicPr>
          <p:cNvPr id="835" name="Google Shape;835;p18" descr="Grupp med människor"/>
          <p:cNvPicPr preferRelativeResize="0"/>
          <p:nvPr/>
        </p:nvPicPr>
        <p:blipFill rotWithShape="1">
          <a:blip r:embed="rId3">
            <a:alphaModFix/>
          </a:blip>
          <a:srcRect/>
          <a:stretch/>
        </p:blipFill>
        <p:spPr>
          <a:xfrm>
            <a:off x="1956162" y="5329775"/>
            <a:ext cx="320040" cy="320040"/>
          </a:xfrm>
          <a:prstGeom prst="rect">
            <a:avLst/>
          </a:prstGeom>
          <a:noFill/>
          <a:ln>
            <a:noFill/>
          </a:ln>
        </p:spPr>
      </p:pic>
      <p:pic>
        <p:nvPicPr>
          <p:cNvPr id="836" name="Google Shape;836;p18" descr="Grupp med människor"/>
          <p:cNvPicPr preferRelativeResize="0"/>
          <p:nvPr/>
        </p:nvPicPr>
        <p:blipFill rotWithShape="1">
          <a:blip r:embed="rId3">
            <a:alphaModFix/>
          </a:blip>
          <a:srcRect/>
          <a:stretch/>
        </p:blipFill>
        <p:spPr>
          <a:xfrm>
            <a:off x="2271915" y="5339244"/>
            <a:ext cx="320040" cy="320040"/>
          </a:xfrm>
          <a:prstGeom prst="rect">
            <a:avLst/>
          </a:prstGeom>
          <a:noFill/>
          <a:ln>
            <a:noFill/>
          </a:ln>
        </p:spPr>
      </p:pic>
      <p:pic>
        <p:nvPicPr>
          <p:cNvPr id="837" name="Google Shape;837;p18" descr="Grupp med människor"/>
          <p:cNvPicPr preferRelativeResize="0"/>
          <p:nvPr/>
        </p:nvPicPr>
        <p:blipFill rotWithShape="1">
          <a:blip r:embed="rId3">
            <a:alphaModFix/>
          </a:blip>
          <a:srcRect/>
          <a:stretch/>
        </p:blipFill>
        <p:spPr>
          <a:xfrm>
            <a:off x="2589812" y="5337059"/>
            <a:ext cx="320040" cy="320040"/>
          </a:xfrm>
          <a:prstGeom prst="rect">
            <a:avLst/>
          </a:prstGeom>
          <a:noFill/>
          <a:ln>
            <a:noFill/>
          </a:ln>
        </p:spPr>
      </p:pic>
      <p:pic>
        <p:nvPicPr>
          <p:cNvPr id="838" name="Google Shape;838;p18" descr="Grupp med människor"/>
          <p:cNvPicPr preferRelativeResize="0"/>
          <p:nvPr/>
        </p:nvPicPr>
        <p:blipFill rotWithShape="1">
          <a:blip r:embed="rId3">
            <a:alphaModFix/>
          </a:blip>
          <a:srcRect/>
          <a:stretch/>
        </p:blipFill>
        <p:spPr>
          <a:xfrm>
            <a:off x="2889568" y="5344958"/>
            <a:ext cx="320040" cy="320040"/>
          </a:xfrm>
          <a:prstGeom prst="rect">
            <a:avLst/>
          </a:prstGeom>
          <a:noFill/>
          <a:ln>
            <a:noFill/>
          </a:ln>
        </p:spPr>
      </p:pic>
      <p:pic>
        <p:nvPicPr>
          <p:cNvPr id="839" name="Google Shape;839;p18" descr="Grupp med människor"/>
          <p:cNvPicPr preferRelativeResize="0"/>
          <p:nvPr/>
        </p:nvPicPr>
        <p:blipFill rotWithShape="1">
          <a:blip r:embed="rId3">
            <a:alphaModFix/>
          </a:blip>
          <a:srcRect/>
          <a:stretch/>
        </p:blipFill>
        <p:spPr>
          <a:xfrm>
            <a:off x="3184171" y="5339244"/>
            <a:ext cx="320040" cy="320040"/>
          </a:xfrm>
          <a:prstGeom prst="rect">
            <a:avLst/>
          </a:prstGeom>
          <a:noFill/>
          <a:ln>
            <a:noFill/>
          </a:ln>
        </p:spPr>
      </p:pic>
      <p:pic>
        <p:nvPicPr>
          <p:cNvPr id="840" name="Google Shape;840;p18" descr="Grupp med människor"/>
          <p:cNvPicPr preferRelativeResize="0"/>
          <p:nvPr/>
        </p:nvPicPr>
        <p:blipFill rotWithShape="1">
          <a:blip r:embed="rId3">
            <a:alphaModFix/>
          </a:blip>
          <a:srcRect/>
          <a:stretch/>
        </p:blipFill>
        <p:spPr>
          <a:xfrm>
            <a:off x="3483061" y="5339859"/>
            <a:ext cx="320040" cy="320040"/>
          </a:xfrm>
          <a:prstGeom prst="rect">
            <a:avLst/>
          </a:prstGeom>
          <a:noFill/>
          <a:ln>
            <a:noFill/>
          </a:ln>
        </p:spPr>
      </p:pic>
      <p:pic>
        <p:nvPicPr>
          <p:cNvPr id="841" name="Google Shape;841;p18" descr="Grupp med människor"/>
          <p:cNvPicPr preferRelativeResize="0"/>
          <p:nvPr/>
        </p:nvPicPr>
        <p:blipFill rotWithShape="1">
          <a:blip r:embed="rId3">
            <a:alphaModFix/>
          </a:blip>
          <a:srcRect/>
          <a:stretch/>
        </p:blipFill>
        <p:spPr>
          <a:xfrm>
            <a:off x="3798814" y="5349328"/>
            <a:ext cx="320040" cy="320040"/>
          </a:xfrm>
          <a:prstGeom prst="rect">
            <a:avLst/>
          </a:prstGeom>
          <a:noFill/>
          <a:ln>
            <a:noFill/>
          </a:ln>
        </p:spPr>
      </p:pic>
      <p:pic>
        <p:nvPicPr>
          <p:cNvPr id="842" name="Google Shape;842;p18" descr="Grupp med människor"/>
          <p:cNvPicPr preferRelativeResize="0"/>
          <p:nvPr/>
        </p:nvPicPr>
        <p:blipFill rotWithShape="1">
          <a:blip r:embed="rId3">
            <a:alphaModFix/>
          </a:blip>
          <a:srcRect/>
          <a:stretch/>
        </p:blipFill>
        <p:spPr>
          <a:xfrm>
            <a:off x="4116711" y="5347143"/>
            <a:ext cx="320040" cy="320040"/>
          </a:xfrm>
          <a:prstGeom prst="rect">
            <a:avLst/>
          </a:prstGeom>
          <a:noFill/>
          <a:ln>
            <a:noFill/>
          </a:ln>
        </p:spPr>
      </p:pic>
      <p:pic>
        <p:nvPicPr>
          <p:cNvPr id="843" name="Google Shape;843;p18" descr="Grupp med människor"/>
          <p:cNvPicPr preferRelativeResize="0"/>
          <p:nvPr/>
        </p:nvPicPr>
        <p:blipFill rotWithShape="1">
          <a:blip r:embed="rId3">
            <a:alphaModFix/>
          </a:blip>
          <a:srcRect/>
          <a:stretch/>
        </p:blipFill>
        <p:spPr>
          <a:xfrm>
            <a:off x="4416467" y="5355042"/>
            <a:ext cx="320040" cy="320040"/>
          </a:xfrm>
          <a:prstGeom prst="rect">
            <a:avLst/>
          </a:prstGeom>
          <a:noFill/>
          <a:ln>
            <a:noFill/>
          </a:ln>
        </p:spPr>
      </p:pic>
      <p:pic>
        <p:nvPicPr>
          <p:cNvPr id="844" name="Google Shape;844;p18" descr="Grupp med människor"/>
          <p:cNvPicPr preferRelativeResize="0"/>
          <p:nvPr/>
        </p:nvPicPr>
        <p:blipFill rotWithShape="1">
          <a:blip r:embed="rId3">
            <a:alphaModFix/>
          </a:blip>
          <a:srcRect/>
          <a:stretch/>
        </p:blipFill>
        <p:spPr>
          <a:xfrm>
            <a:off x="4714080" y="5351934"/>
            <a:ext cx="320040" cy="320040"/>
          </a:xfrm>
          <a:prstGeom prst="rect">
            <a:avLst/>
          </a:prstGeom>
          <a:noFill/>
          <a:ln>
            <a:noFill/>
          </a:ln>
        </p:spPr>
      </p:pic>
      <p:pic>
        <p:nvPicPr>
          <p:cNvPr id="845" name="Google Shape;845;p18" descr="Grupp med människor"/>
          <p:cNvPicPr preferRelativeResize="0"/>
          <p:nvPr/>
        </p:nvPicPr>
        <p:blipFill rotWithShape="1">
          <a:blip r:embed="rId3">
            <a:alphaModFix/>
          </a:blip>
          <a:srcRect/>
          <a:stretch/>
        </p:blipFill>
        <p:spPr>
          <a:xfrm>
            <a:off x="5012970" y="5352549"/>
            <a:ext cx="320040" cy="320040"/>
          </a:xfrm>
          <a:prstGeom prst="rect">
            <a:avLst/>
          </a:prstGeom>
          <a:noFill/>
          <a:ln>
            <a:noFill/>
          </a:ln>
        </p:spPr>
      </p:pic>
      <p:pic>
        <p:nvPicPr>
          <p:cNvPr id="846" name="Google Shape;846;p18" descr="Grupp med människor"/>
          <p:cNvPicPr preferRelativeResize="0"/>
          <p:nvPr/>
        </p:nvPicPr>
        <p:blipFill rotWithShape="1">
          <a:blip r:embed="rId3">
            <a:alphaModFix/>
          </a:blip>
          <a:srcRect/>
          <a:stretch/>
        </p:blipFill>
        <p:spPr>
          <a:xfrm>
            <a:off x="5328723" y="5362018"/>
            <a:ext cx="320040" cy="320040"/>
          </a:xfrm>
          <a:prstGeom prst="rect">
            <a:avLst/>
          </a:prstGeom>
          <a:noFill/>
          <a:ln>
            <a:noFill/>
          </a:ln>
        </p:spPr>
      </p:pic>
      <p:pic>
        <p:nvPicPr>
          <p:cNvPr id="847" name="Google Shape;847;p18" descr="Grupp med människor"/>
          <p:cNvPicPr preferRelativeResize="0"/>
          <p:nvPr/>
        </p:nvPicPr>
        <p:blipFill rotWithShape="1">
          <a:blip r:embed="rId3">
            <a:alphaModFix/>
          </a:blip>
          <a:srcRect/>
          <a:stretch/>
        </p:blipFill>
        <p:spPr>
          <a:xfrm>
            <a:off x="5646620" y="5359833"/>
            <a:ext cx="320040" cy="320040"/>
          </a:xfrm>
          <a:prstGeom prst="rect">
            <a:avLst/>
          </a:prstGeom>
          <a:noFill/>
          <a:ln>
            <a:noFill/>
          </a:ln>
        </p:spPr>
      </p:pic>
      <p:pic>
        <p:nvPicPr>
          <p:cNvPr id="848" name="Google Shape;848;p18" descr="Grupp med människor"/>
          <p:cNvPicPr preferRelativeResize="0"/>
          <p:nvPr/>
        </p:nvPicPr>
        <p:blipFill rotWithShape="1">
          <a:blip r:embed="rId3">
            <a:alphaModFix/>
          </a:blip>
          <a:srcRect/>
          <a:stretch/>
        </p:blipFill>
        <p:spPr>
          <a:xfrm>
            <a:off x="5946376" y="5367732"/>
            <a:ext cx="320040" cy="320040"/>
          </a:xfrm>
          <a:prstGeom prst="rect">
            <a:avLst/>
          </a:prstGeom>
          <a:noFill/>
          <a:ln>
            <a:noFill/>
          </a:ln>
        </p:spPr>
      </p:pic>
      <p:pic>
        <p:nvPicPr>
          <p:cNvPr id="849" name="Google Shape;849;p18" descr="Grupp med människor"/>
          <p:cNvPicPr preferRelativeResize="0"/>
          <p:nvPr/>
        </p:nvPicPr>
        <p:blipFill rotWithShape="1">
          <a:blip r:embed="rId3">
            <a:alphaModFix/>
          </a:blip>
          <a:srcRect/>
          <a:stretch/>
        </p:blipFill>
        <p:spPr>
          <a:xfrm>
            <a:off x="6261263" y="5362018"/>
            <a:ext cx="320040" cy="320040"/>
          </a:xfrm>
          <a:prstGeom prst="rect">
            <a:avLst/>
          </a:prstGeom>
          <a:noFill/>
          <a:ln>
            <a:noFill/>
          </a:ln>
        </p:spPr>
      </p:pic>
      <p:pic>
        <p:nvPicPr>
          <p:cNvPr id="850" name="Google Shape;850;p18" descr="Grupp med människor"/>
          <p:cNvPicPr preferRelativeResize="0"/>
          <p:nvPr/>
        </p:nvPicPr>
        <p:blipFill rotWithShape="1">
          <a:blip r:embed="rId3">
            <a:alphaModFix/>
          </a:blip>
          <a:srcRect/>
          <a:stretch/>
        </p:blipFill>
        <p:spPr>
          <a:xfrm>
            <a:off x="6560153" y="5362633"/>
            <a:ext cx="320040" cy="320040"/>
          </a:xfrm>
          <a:prstGeom prst="rect">
            <a:avLst/>
          </a:prstGeom>
          <a:noFill/>
          <a:ln>
            <a:noFill/>
          </a:ln>
        </p:spPr>
      </p:pic>
      <p:pic>
        <p:nvPicPr>
          <p:cNvPr id="851" name="Google Shape;851;p18" descr="Grupp med människor"/>
          <p:cNvPicPr preferRelativeResize="0"/>
          <p:nvPr/>
        </p:nvPicPr>
        <p:blipFill rotWithShape="1">
          <a:blip r:embed="rId3">
            <a:alphaModFix/>
          </a:blip>
          <a:srcRect/>
          <a:stretch/>
        </p:blipFill>
        <p:spPr>
          <a:xfrm>
            <a:off x="6875906" y="5372102"/>
            <a:ext cx="320040" cy="320040"/>
          </a:xfrm>
          <a:prstGeom prst="rect">
            <a:avLst/>
          </a:prstGeom>
          <a:noFill/>
          <a:ln>
            <a:noFill/>
          </a:ln>
        </p:spPr>
      </p:pic>
      <p:pic>
        <p:nvPicPr>
          <p:cNvPr id="852" name="Google Shape;852;p18" descr="Grupp med människor"/>
          <p:cNvPicPr preferRelativeResize="0"/>
          <p:nvPr/>
        </p:nvPicPr>
        <p:blipFill rotWithShape="1">
          <a:blip r:embed="rId3">
            <a:alphaModFix/>
          </a:blip>
          <a:srcRect/>
          <a:stretch/>
        </p:blipFill>
        <p:spPr>
          <a:xfrm>
            <a:off x="7193803" y="5369917"/>
            <a:ext cx="320040" cy="320040"/>
          </a:xfrm>
          <a:prstGeom prst="rect">
            <a:avLst/>
          </a:prstGeom>
          <a:noFill/>
          <a:ln>
            <a:noFill/>
          </a:ln>
        </p:spPr>
      </p:pic>
      <p:pic>
        <p:nvPicPr>
          <p:cNvPr id="853" name="Google Shape;853;p18" descr="Grupp med människor"/>
          <p:cNvPicPr preferRelativeResize="0"/>
          <p:nvPr/>
        </p:nvPicPr>
        <p:blipFill rotWithShape="1">
          <a:blip r:embed="rId3">
            <a:alphaModFix/>
          </a:blip>
          <a:srcRect/>
          <a:stretch/>
        </p:blipFill>
        <p:spPr>
          <a:xfrm>
            <a:off x="7493559" y="5377816"/>
            <a:ext cx="320040" cy="320040"/>
          </a:xfrm>
          <a:prstGeom prst="rect">
            <a:avLst/>
          </a:prstGeom>
          <a:noFill/>
          <a:ln>
            <a:noFill/>
          </a:ln>
        </p:spPr>
      </p:pic>
      <p:pic>
        <p:nvPicPr>
          <p:cNvPr id="854" name="Google Shape;854;p18" descr="Grupp med människor"/>
          <p:cNvPicPr preferRelativeResize="0"/>
          <p:nvPr/>
        </p:nvPicPr>
        <p:blipFill rotWithShape="1">
          <a:blip r:embed="rId3">
            <a:alphaModFix/>
          </a:blip>
          <a:srcRect/>
          <a:stretch/>
        </p:blipFill>
        <p:spPr>
          <a:xfrm>
            <a:off x="7791172" y="5374708"/>
            <a:ext cx="320040" cy="320040"/>
          </a:xfrm>
          <a:prstGeom prst="rect">
            <a:avLst/>
          </a:prstGeom>
          <a:noFill/>
          <a:ln>
            <a:noFill/>
          </a:ln>
        </p:spPr>
      </p:pic>
      <p:pic>
        <p:nvPicPr>
          <p:cNvPr id="855" name="Google Shape;855;p18" descr="Grupp med människor"/>
          <p:cNvPicPr preferRelativeResize="0"/>
          <p:nvPr/>
        </p:nvPicPr>
        <p:blipFill rotWithShape="1">
          <a:blip r:embed="rId3">
            <a:alphaModFix/>
          </a:blip>
          <a:srcRect/>
          <a:stretch/>
        </p:blipFill>
        <p:spPr>
          <a:xfrm>
            <a:off x="8090062" y="5375323"/>
            <a:ext cx="320040" cy="320040"/>
          </a:xfrm>
          <a:prstGeom prst="rect">
            <a:avLst/>
          </a:prstGeom>
          <a:noFill/>
          <a:ln>
            <a:noFill/>
          </a:ln>
        </p:spPr>
      </p:pic>
      <p:pic>
        <p:nvPicPr>
          <p:cNvPr id="856" name="Google Shape;856;p18" descr="Grupp med människor"/>
          <p:cNvPicPr preferRelativeResize="0"/>
          <p:nvPr/>
        </p:nvPicPr>
        <p:blipFill rotWithShape="1">
          <a:blip r:embed="rId3">
            <a:alphaModFix/>
          </a:blip>
          <a:srcRect/>
          <a:stretch/>
        </p:blipFill>
        <p:spPr>
          <a:xfrm>
            <a:off x="8405815" y="5384792"/>
            <a:ext cx="320040" cy="320040"/>
          </a:xfrm>
          <a:prstGeom prst="rect">
            <a:avLst/>
          </a:prstGeom>
          <a:noFill/>
          <a:ln>
            <a:noFill/>
          </a:ln>
        </p:spPr>
      </p:pic>
      <p:pic>
        <p:nvPicPr>
          <p:cNvPr id="857" name="Google Shape;857;p18" descr="Grupp med människor"/>
          <p:cNvPicPr preferRelativeResize="0"/>
          <p:nvPr/>
        </p:nvPicPr>
        <p:blipFill rotWithShape="1">
          <a:blip r:embed="rId3">
            <a:alphaModFix/>
          </a:blip>
          <a:srcRect/>
          <a:stretch/>
        </p:blipFill>
        <p:spPr>
          <a:xfrm>
            <a:off x="8723712" y="5382607"/>
            <a:ext cx="320040" cy="320040"/>
          </a:xfrm>
          <a:prstGeom prst="rect">
            <a:avLst/>
          </a:prstGeom>
          <a:noFill/>
          <a:ln>
            <a:noFill/>
          </a:ln>
        </p:spPr>
      </p:pic>
      <p:pic>
        <p:nvPicPr>
          <p:cNvPr id="858" name="Google Shape;858;p18" descr="Grupp med människor"/>
          <p:cNvPicPr preferRelativeResize="0"/>
          <p:nvPr/>
        </p:nvPicPr>
        <p:blipFill rotWithShape="1">
          <a:blip r:embed="rId3">
            <a:alphaModFix/>
          </a:blip>
          <a:srcRect/>
          <a:stretch/>
        </p:blipFill>
        <p:spPr>
          <a:xfrm>
            <a:off x="9023468" y="5390506"/>
            <a:ext cx="320040" cy="320040"/>
          </a:xfrm>
          <a:prstGeom prst="rect">
            <a:avLst/>
          </a:prstGeom>
          <a:noFill/>
          <a:ln>
            <a:noFill/>
          </a:ln>
        </p:spPr>
      </p:pic>
      <p:pic>
        <p:nvPicPr>
          <p:cNvPr id="859" name="Google Shape;859;p18" descr="Grupp med människor"/>
          <p:cNvPicPr preferRelativeResize="0"/>
          <p:nvPr/>
        </p:nvPicPr>
        <p:blipFill rotWithShape="1">
          <a:blip r:embed="rId3">
            <a:alphaModFix/>
          </a:blip>
          <a:srcRect/>
          <a:stretch/>
        </p:blipFill>
        <p:spPr>
          <a:xfrm>
            <a:off x="9318071" y="5384792"/>
            <a:ext cx="320040" cy="320040"/>
          </a:xfrm>
          <a:prstGeom prst="rect">
            <a:avLst/>
          </a:prstGeom>
          <a:noFill/>
          <a:ln>
            <a:noFill/>
          </a:ln>
        </p:spPr>
      </p:pic>
      <p:pic>
        <p:nvPicPr>
          <p:cNvPr id="860" name="Google Shape;860;p18" descr="Grupp med människor"/>
          <p:cNvPicPr preferRelativeResize="0"/>
          <p:nvPr/>
        </p:nvPicPr>
        <p:blipFill rotWithShape="1">
          <a:blip r:embed="rId3">
            <a:alphaModFix/>
          </a:blip>
          <a:srcRect/>
          <a:stretch/>
        </p:blipFill>
        <p:spPr>
          <a:xfrm>
            <a:off x="9616961" y="5385407"/>
            <a:ext cx="320040" cy="320040"/>
          </a:xfrm>
          <a:prstGeom prst="rect">
            <a:avLst/>
          </a:prstGeom>
          <a:noFill/>
          <a:ln>
            <a:noFill/>
          </a:ln>
        </p:spPr>
      </p:pic>
      <p:pic>
        <p:nvPicPr>
          <p:cNvPr id="861" name="Google Shape;861;p18" descr="Grupp med människor"/>
          <p:cNvPicPr preferRelativeResize="0"/>
          <p:nvPr/>
        </p:nvPicPr>
        <p:blipFill rotWithShape="1">
          <a:blip r:embed="rId3">
            <a:alphaModFix/>
          </a:blip>
          <a:srcRect/>
          <a:stretch/>
        </p:blipFill>
        <p:spPr>
          <a:xfrm>
            <a:off x="9932714" y="5394876"/>
            <a:ext cx="320040" cy="320040"/>
          </a:xfrm>
          <a:prstGeom prst="rect">
            <a:avLst/>
          </a:prstGeom>
          <a:noFill/>
          <a:ln>
            <a:noFill/>
          </a:ln>
        </p:spPr>
      </p:pic>
      <p:pic>
        <p:nvPicPr>
          <p:cNvPr id="862" name="Google Shape;862;p18" descr="Grupp med människor"/>
          <p:cNvPicPr preferRelativeResize="0"/>
          <p:nvPr/>
        </p:nvPicPr>
        <p:blipFill rotWithShape="1">
          <a:blip r:embed="rId3">
            <a:alphaModFix/>
          </a:blip>
          <a:srcRect/>
          <a:stretch/>
        </p:blipFill>
        <p:spPr>
          <a:xfrm>
            <a:off x="10250611" y="5392691"/>
            <a:ext cx="320040" cy="320040"/>
          </a:xfrm>
          <a:prstGeom prst="rect">
            <a:avLst/>
          </a:prstGeom>
          <a:noFill/>
          <a:ln>
            <a:noFill/>
          </a:ln>
        </p:spPr>
      </p:pic>
      <p:pic>
        <p:nvPicPr>
          <p:cNvPr id="863" name="Google Shape;863;p18" descr="Grupp med människor"/>
          <p:cNvPicPr preferRelativeResize="0"/>
          <p:nvPr/>
        </p:nvPicPr>
        <p:blipFill rotWithShape="1">
          <a:blip r:embed="rId3">
            <a:alphaModFix/>
          </a:blip>
          <a:srcRect/>
          <a:stretch/>
        </p:blipFill>
        <p:spPr>
          <a:xfrm>
            <a:off x="10550367" y="5400590"/>
            <a:ext cx="320040" cy="320040"/>
          </a:xfrm>
          <a:prstGeom prst="rect">
            <a:avLst/>
          </a:prstGeom>
          <a:noFill/>
          <a:ln>
            <a:noFill/>
          </a:ln>
        </p:spPr>
      </p:pic>
      <p:pic>
        <p:nvPicPr>
          <p:cNvPr id="864" name="Google Shape;864;p18" descr="Grupp med människor"/>
          <p:cNvPicPr preferRelativeResize="0"/>
          <p:nvPr/>
        </p:nvPicPr>
        <p:blipFill rotWithShape="1">
          <a:blip r:embed="rId3">
            <a:alphaModFix/>
          </a:blip>
          <a:srcRect/>
          <a:stretch/>
        </p:blipFill>
        <p:spPr>
          <a:xfrm>
            <a:off x="10847980" y="5397482"/>
            <a:ext cx="320040" cy="320040"/>
          </a:xfrm>
          <a:prstGeom prst="rect">
            <a:avLst/>
          </a:prstGeom>
          <a:noFill/>
          <a:ln>
            <a:noFill/>
          </a:ln>
        </p:spPr>
      </p:pic>
      <p:pic>
        <p:nvPicPr>
          <p:cNvPr id="865" name="Google Shape;865;p18" descr="Grupp med människor"/>
          <p:cNvPicPr preferRelativeResize="0"/>
          <p:nvPr/>
        </p:nvPicPr>
        <p:blipFill rotWithShape="1">
          <a:blip r:embed="rId3">
            <a:alphaModFix/>
          </a:blip>
          <a:srcRect/>
          <a:stretch/>
        </p:blipFill>
        <p:spPr>
          <a:xfrm>
            <a:off x="11146870" y="5398097"/>
            <a:ext cx="320040" cy="320040"/>
          </a:xfrm>
          <a:prstGeom prst="rect">
            <a:avLst/>
          </a:prstGeom>
          <a:noFill/>
          <a:ln>
            <a:noFill/>
          </a:ln>
        </p:spPr>
      </p:pic>
      <p:pic>
        <p:nvPicPr>
          <p:cNvPr id="866" name="Google Shape;866;p18" descr="Grupp med människor"/>
          <p:cNvPicPr preferRelativeResize="0"/>
          <p:nvPr/>
        </p:nvPicPr>
        <p:blipFill rotWithShape="1">
          <a:blip r:embed="rId3">
            <a:alphaModFix/>
          </a:blip>
          <a:srcRect/>
          <a:stretch/>
        </p:blipFill>
        <p:spPr>
          <a:xfrm>
            <a:off x="11462623" y="5407566"/>
            <a:ext cx="320040" cy="320040"/>
          </a:xfrm>
          <a:prstGeom prst="rect">
            <a:avLst/>
          </a:prstGeom>
          <a:noFill/>
          <a:ln>
            <a:noFill/>
          </a:ln>
        </p:spPr>
      </p:pic>
      <p:pic>
        <p:nvPicPr>
          <p:cNvPr id="867" name="Google Shape;867;p18" descr="Grupp med människor"/>
          <p:cNvPicPr preferRelativeResize="0"/>
          <p:nvPr/>
        </p:nvPicPr>
        <p:blipFill rotWithShape="1">
          <a:blip r:embed="rId3">
            <a:alphaModFix/>
          </a:blip>
          <a:srcRect/>
          <a:stretch/>
        </p:blipFill>
        <p:spPr>
          <a:xfrm>
            <a:off x="127363" y="5644518"/>
            <a:ext cx="320040" cy="320040"/>
          </a:xfrm>
          <a:prstGeom prst="rect">
            <a:avLst/>
          </a:prstGeom>
          <a:noFill/>
          <a:ln>
            <a:noFill/>
          </a:ln>
        </p:spPr>
      </p:pic>
      <p:pic>
        <p:nvPicPr>
          <p:cNvPr id="868" name="Google Shape;868;p18" descr="Grupp med människor"/>
          <p:cNvPicPr preferRelativeResize="0"/>
          <p:nvPr/>
        </p:nvPicPr>
        <p:blipFill rotWithShape="1">
          <a:blip r:embed="rId3">
            <a:alphaModFix/>
          </a:blip>
          <a:srcRect/>
          <a:stretch/>
        </p:blipFill>
        <p:spPr>
          <a:xfrm>
            <a:off x="426253" y="5645133"/>
            <a:ext cx="320040" cy="320040"/>
          </a:xfrm>
          <a:prstGeom prst="rect">
            <a:avLst/>
          </a:prstGeom>
          <a:noFill/>
          <a:ln>
            <a:noFill/>
          </a:ln>
        </p:spPr>
      </p:pic>
      <p:pic>
        <p:nvPicPr>
          <p:cNvPr id="869" name="Google Shape;869;p18" descr="Grupp med människor"/>
          <p:cNvPicPr preferRelativeResize="0"/>
          <p:nvPr/>
        </p:nvPicPr>
        <p:blipFill rotWithShape="1">
          <a:blip r:embed="rId3">
            <a:alphaModFix/>
          </a:blip>
          <a:srcRect/>
          <a:stretch/>
        </p:blipFill>
        <p:spPr>
          <a:xfrm>
            <a:off x="742006" y="5654602"/>
            <a:ext cx="320040" cy="320040"/>
          </a:xfrm>
          <a:prstGeom prst="rect">
            <a:avLst/>
          </a:prstGeom>
          <a:noFill/>
          <a:ln>
            <a:noFill/>
          </a:ln>
        </p:spPr>
      </p:pic>
      <p:pic>
        <p:nvPicPr>
          <p:cNvPr id="870" name="Google Shape;870;p18" descr="Grupp med människor"/>
          <p:cNvPicPr preferRelativeResize="0"/>
          <p:nvPr/>
        </p:nvPicPr>
        <p:blipFill rotWithShape="1">
          <a:blip r:embed="rId3">
            <a:alphaModFix/>
          </a:blip>
          <a:srcRect/>
          <a:stretch/>
        </p:blipFill>
        <p:spPr>
          <a:xfrm>
            <a:off x="1059903" y="5652417"/>
            <a:ext cx="320040" cy="320040"/>
          </a:xfrm>
          <a:prstGeom prst="rect">
            <a:avLst/>
          </a:prstGeom>
          <a:noFill/>
          <a:ln>
            <a:noFill/>
          </a:ln>
        </p:spPr>
      </p:pic>
      <p:pic>
        <p:nvPicPr>
          <p:cNvPr id="871" name="Google Shape;871;p18" descr="Grupp med människor"/>
          <p:cNvPicPr preferRelativeResize="0"/>
          <p:nvPr/>
        </p:nvPicPr>
        <p:blipFill rotWithShape="1">
          <a:blip r:embed="rId3">
            <a:alphaModFix/>
          </a:blip>
          <a:srcRect/>
          <a:stretch/>
        </p:blipFill>
        <p:spPr>
          <a:xfrm>
            <a:off x="1359659" y="5660316"/>
            <a:ext cx="320040" cy="320040"/>
          </a:xfrm>
          <a:prstGeom prst="rect">
            <a:avLst/>
          </a:prstGeom>
          <a:noFill/>
          <a:ln>
            <a:noFill/>
          </a:ln>
        </p:spPr>
      </p:pic>
      <p:pic>
        <p:nvPicPr>
          <p:cNvPr id="872" name="Google Shape;872;p18" descr="Grupp med människor"/>
          <p:cNvPicPr preferRelativeResize="0"/>
          <p:nvPr/>
        </p:nvPicPr>
        <p:blipFill rotWithShape="1">
          <a:blip r:embed="rId3">
            <a:alphaModFix/>
          </a:blip>
          <a:srcRect/>
          <a:stretch/>
        </p:blipFill>
        <p:spPr>
          <a:xfrm>
            <a:off x="1657272" y="5657208"/>
            <a:ext cx="320040" cy="320040"/>
          </a:xfrm>
          <a:prstGeom prst="rect">
            <a:avLst/>
          </a:prstGeom>
          <a:noFill/>
          <a:ln>
            <a:noFill/>
          </a:ln>
        </p:spPr>
      </p:pic>
      <p:pic>
        <p:nvPicPr>
          <p:cNvPr id="873" name="Google Shape;873;p18" descr="Grupp med människor"/>
          <p:cNvPicPr preferRelativeResize="0"/>
          <p:nvPr/>
        </p:nvPicPr>
        <p:blipFill rotWithShape="1">
          <a:blip r:embed="rId3">
            <a:alphaModFix/>
          </a:blip>
          <a:srcRect/>
          <a:stretch/>
        </p:blipFill>
        <p:spPr>
          <a:xfrm>
            <a:off x="1956162" y="5657823"/>
            <a:ext cx="320040" cy="320040"/>
          </a:xfrm>
          <a:prstGeom prst="rect">
            <a:avLst/>
          </a:prstGeom>
          <a:noFill/>
          <a:ln>
            <a:noFill/>
          </a:ln>
        </p:spPr>
      </p:pic>
      <p:pic>
        <p:nvPicPr>
          <p:cNvPr id="874" name="Google Shape;874;p18" descr="Grupp med människor"/>
          <p:cNvPicPr preferRelativeResize="0"/>
          <p:nvPr/>
        </p:nvPicPr>
        <p:blipFill rotWithShape="1">
          <a:blip r:embed="rId3">
            <a:alphaModFix/>
          </a:blip>
          <a:srcRect/>
          <a:stretch/>
        </p:blipFill>
        <p:spPr>
          <a:xfrm>
            <a:off x="2271915" y="5667292"/>
            <a:ext cx="320040" cy="320040"/>
          </a:xfrm>
          <a:prstGeom prst="rect">
            <a:avLst/>
          </a:prstGeom>
          <a:noFill/>
          <a:ln>
            <a:noFill/>
          </a:ln>
        </p:spPr>
      </p:pic>
      <p:pic>
        <p:nvPicPr>
          <p:cNvPr id="875" name="Google Shape;875;p18" descr="Grupp med människor"/>
          <p:cNvPicPr preferRelativeResize="0"/>
          <p:nvPr/>
        </p:nvPicPr>
        <p:blipFill rotWithShape="1">
          <a:blip r:embed="rId3">
            <a:alphaModFix/>
          </a:blip>
          <a:srcRect/>
          <a:stretch/>
        </p:blipFill>
        <p:spPr>
          <a:xfrm>
            <a:off x="2589812" y="5665107"/>
            <a:ext cx="320040" cy="320040"/>
          </a:xfrm>
          <a:prstGeom prst="rect">
            <a:avLst/>
          </a:prstGeom>
          <a:noFill/>
          <a:ln>
            <a:noFill/>
          </a:ln>
        </p:spPr>
      </p:pic>
      <p:pic>
        <p:nvPicPr>
          <p:cNvPr id="876" name="Google Shape;876;p18" descr="Grupp med människor"/>
          <p:cNvPicPr preferRelativeResize="0"/>
          <p:nvPr/>
        </p:nvPicPr>
        <p:blipFill rotWithShape="1">
          <a:blip r:embed="rId3">
            <a:alphaModFix/>
          </a:blip>
          <a:srcRect/>
          <a:stretch/>
        </p:blipFill>
        <p:spPr>
          <a:xfrm>
            <a:off x="2889568" y="5673006"/>
            <a:ext cx="320040" cy="320040"/>
          </a:xfrm>
          <a:prstGeom prst="rect">
            <a:avLst/>
          </a:prstGeom>
          <a:noFill/>
          <a:ln>
            <a:noFill/>
          </a:ln>
        </p:spPr>
      </p:pic>
      <p:pic>
        <p:nvPicPr>
          <p:cNvPr id="877" name="Google Shape;877;p18" descr="Grupp med människor"/>
          <p:cNvPicPr preferRelativeResize="0"/>
          <p:nvPr/>
        </p:nvPicPr>
        <p:blipFill rotWithShape="1">
          <a:blip r:embed="rId3">
            <a:alphaModFix/>
          </a:blip>
          <a:srcRect/>
          <a:stretch/>
        </p:blipFill>
        <p:spPr>
          <a:xfrm>
            <a:off x="3184171" y="5667292"/>
            <a:ext cx="320040" cy="320040"/>
          </a:xfrm>
          <a:prstGeom prst="rect">
            <a:avLst/>
          </a:prstGeom>
          <a:noFill/>
          <a:ln>
            <a:noFill/>
          </a:ln>
        </p:spPr>
      </p:pic>
      <p:pic>
        <p:nvPicPr>
          <p:cNvPr id="878" name="Google Shape;878;p18" descr="Grupp med människor"/>
          <p:cNvPicPr preferRelativeResize="0"/>
          <p:nvPr/>
        </p:nvPicPr>
        <p:blipFill rotWithShape="1">
          <a:blip r:embed="rId3">
            <a:alphaModFix/>
          </a:blip>
          <a:srcRect/>
          <a:stretch/>
        </p:blipFill>
        <p:spPr>
          <a:xfrm>
            <a:off x="3483061" y="5667907"/>
            <a:ext cx="320040" cy="320040"/>
          </a:xfrm>
          <a:prstGeom prst="rect">
            <a:avLst/>
          </a:prstGeom>
          <a:noFill/>
          <a:ln>
            <a:noFill/>
          </a:ln>
        </p:spPr>
      </p:pic>
      <p:pic>
        <p:nvPicPr>
          <p:cNvPr id="879" name="Google Shape;879;p18" descr="Grupp med människor"/>
          <p:cNvPicPr preferRelativeResize="0"/>
          <p:nvPr/>
        </p:nvPicPr>
        <p:blipFill rotWithShape="1">
          <a:blip r:embed="rId3">
            <a:alphaModFix/>
          </a:blip>
          <a:srcRect/>
          <a:stretch/>
        </p:blipFill>
        <p:spPr>
          <a:xfrm>
            <a:off x="3798814" y="5677376"/>
            <a:ext cx="320040" cy="320040"/>
          </a:xfrm>
          <a:prstGeom prst="rect">
            <a:avLst/>
          </a:prstGeom>
          <a:noFill/>
          <a:ln>
            <a:noFill/>
          </a:ln>
        </p:spPr>
      </p:pic>
      <p:pic>
        <p:nvPicPr>
          <p:cNvPr id="880" name="Google Shape;880;p18" descr="Grupp med människor"/>
          <p:cNvPicPr preferRelativeResize="0"/>
          <p:nvPr/>
        </p:nvPicPr>
        <p:blipFill rotWithShape="1">
          <a:blip r:embed="rId3">
            <a:alphaModFix/>
          </a:blip>
          <a:srcRect/>
          <a:stretch/>
        </p:blipFill>
        <p:spPr>
          <a:xfrm>
            <a:off x="4116711" y="5675191"/>
            <a:ext cx="320040" cy="320040"/>
          </a:xfrm>
          <a:prstGeom prst="rect">
            <a:avLst/>
          </a:prstGeom>
          <a:noFill/>
          <a:ln>
            <a:noFill/>
          </a:ln>
        </p:spPr>
      </p:pic>
      <p:pic>
        <p:nvPicPr>
          <p:cNvPr id="881" name="Google Shape;881;p18" descr="Grupp med människor"/>
          <p:cNvPicPr preferRelativeResize="0"/>
          <p:nvPr/>
        </p:nvPicPr>
        <p:blipFill rotWithShape="1">
          <a:blip r:embed="rId3">
            <a:alphaModFix/>
          </a:blip>
          <a:srcRect/>
          <a:stretch/>
        </p:blipFill>
        <p:spPr>
          <a:xfrm>
            <a:off x="4416467" y="5683090"/>
            <a:ext cx="320040" cy="320040"/>
          </a:xfrm>
          <a:prstGeom prst="rect">
            <a:avLst/>
          </a:prstGeom>
          <a:noFill/>
          <a:ln>
            <a:noFill/>
          </a:ln>
        </p:spPr>
      </p:pic>
      <p:pic>
        <p:nvPicPr>
          <p:cNvPr id="882" name="Google Shape;882;p18" descr="Grupp med människor"/>
          <p:cNvPicPr preferRelativeResize="0"/>
          <p:nvPr/>
        </p:nvPicPr>
        <p:blipFill rotWithShape="1">
          <a:blip r:embed="rId3">
            <a:alphaModFix/>
          </a:blip>
          <a:srcRect/>
          <a:stretch/>
        </p:blipFill>
        <p:spPr>
          <a:xfrm>
            <a:off x="4714080" y="5679982"/>
            <a:ext cx="320040" cy="320040"/>
          </a:xfrm>
          <a:prstGeom prst="rect">
            <a:avLst/>
          </a:prstGeom>
          <a:noFill/>
          <a:ln>
            <a:noFill/>
          </a:ln>
        </p:spPr>
      </p:pic>
      <p:pic>
        <p:nvPicPr>
          <p:cNvPr id="883" name="Google Shape;883;p18" descr="Grupp med människor"/>
          <p:cNvPicPr preferRelativeResize="0"/>
          <p:nvPr/>
        </p:nvPicPr>
        <p:blipFill rotWithShape="1">
          <a:blip r:embed="rId3">
            <a:alphaModFix/>
          </a:blip>
          <a:srcRect/>
          <a:stretch/>
        </p:blipFill>
        <p:spPr>
          <a:xfrm>
            <a:off x="5012970" y="5680597"/>
            <a:ext cx="320040" cy="320040"/>
          </a:xfrm>
          <a:prstGeom prst="rect">
            <a:avLst/>
          </a:prstGeom>
          <a:noFill/>
          <a:ln>
            <a:noFill/>
          </a:ln>
        </p:spPr>
      </p:pic>
      <p:pic>
        <p:nvPicPr>
          <p:cNvPr id="884" name="Google Shape;884;p18" descr="Grupp med människor"/>
          <p:cNvPicPr preferRelativeResize="0"/>
          <p:nvPr/>
        </p:nvPicPr>
        <p:blipFill rotWithShape="1">
          <a:blip r:embed="rId3">
            <a:alphaModFix/>
          </a:blip>
          <a:srcRect/>
          <a:stretch/>
        </p:blipFill>
        <p:spPr>
          <a:xfrm>
            <a:off x="5328723" y="5690066"/>
            <a:ext cx="320040" cy="320040"/>
          </a:xfrm>
          <a:prstGeom prst="rect">
            <a:avLst/>
          </a:prstGeom>
          <a:noFill/>
          <a:ln>
            <a:noFill/>
          </a:ln>
        </p:spPr>
      </p:pic>
      <p:pic>
        <p:nvPicPr>
          <p:cNvPr id="885" name="Google Shape;885;p18" descr="Grupp med människor"/>
          <p:cNvPicPr preferRelativeResize="0"/>
          <p:nvPr/>
        </p:nvPicPr>
        <p:blipFill rotWithShape="1">
          <a:blip r:embed="rId3">
            <a:alphaModFix/>
          </a:blip>
          <a:srcRect/>
          <a:stretch/>
        </p:blipFill>
        <p:spPr>
          <a:xfrm>
            <a:off x="5646620" y="5687881"/>
            <a:ext cx="320040" cy="320040"/>
          </a:xfrm>
          <a:prstGeom prst="rect">
            <a:avLst/>
          </a:prstGeom>
          <a:noFill/>
          <a:ln>
            <a:noFill/>
          </a:ln>
        </p:spPr>
      </p:pic>
      <p:pic>
        <p:nvPicPr>
          <p:cNvPr id="886" name="Google Shape;886;p18" descr="Grupp med människor"/>
          <p:cNvPicPr preferRelativeResize="0"/>
          <p:nvPr/>
        </p:nvPicPr>
        <p:blipFill rotWithShape="1">
          <a:blip r:embed="rId3">
            <a:alphaModFix/>
          </a:blip>
          <a:srcRect/>
          <a:stretch/>
        </p:blipFill>
        <p:spPr>
          <a:xfrm>
            <a:off x="5946376" y="5695780"/>
            <a:ext cx="320040" cy="320040"/>
          </a:xfrm>
          <a:prstGeom prst="rect">
            <a:avLst/>
          </a:prstGeom>
          <a:noFill/>
          <a:ln>
            <a:noFill/>
          </a:ln>
        </p:spPr>
      </p:pic>
      <p:pic>
        <p:nvPicPr>
          <p:cNvPr id="887" name="Google Shape;887;p18" descr="Grupp med människor"/>
          <p:cNvPicPr preferRelativeResize="0"/>
          <p:nvPr/>
        </p:nvPicPr>
        <p:blipFill rotWithShape="1">
          <a:blip r:embed="rId3">
            <a:alphaModFix/>
          </a:blip>
          <a:srcRect/>
          <a:stretch/>
        </p:blipFill>
        <p:spPr>
          <a:xfrm>
            <a:off x="6261263" y="5690066"/>
            <a:ext cx="320040" cy="320040"/>
          </a:xfrm>
          <a:prstGeom prst="rect">
            <a:avLst/>
          </a:prstGeom>
          <a:noFill/>
          <a:ln>
            <a:noFill/>
          </a:ln>
        </p:spPr>
      </p:pic>
      <p:pic>
        <p:nvPicPr>
          <p:cNvPr id="888" name="Google Shape;888;p18" descr="Grupp med människor"/>
          <p:cNvPicPr preferRelativeResize="0"/>
          <p:nvPr/>
        </p:nvPicPr>
        <p:blipFill rotWithShape="1">
          <a:blip r:embed="rId3">
            <a:alphaModFix/>
          </a:blip>
          <a:srcRect/>
          <a:stretch/>
        </p:blipFill>
        <p:spPr>
          <a:xfrm>
            <a:off x="6560153" y="5690681"/>
            <a:ext cx="320040" cy="320040"/>
          </a:xfrm>
          <a:prstGeom prst="rect">
            <a:avLst/>
          </a:prstGeom>
          <a:noFill/>
          <a:ln>
            <a:noFill/>
          </a:ln>
        </p:spPr>
      </p:pic>
      <p:pic>
        <p:nvPicPr>
          <p:cNvPr id="889" name="Google Shape;889;p18" descr="Grupp med människor"/>
          <p:cNvPicPr preferRelativeResize="0"/>
          <p:nvPr/>
        </p:nvPicPr>
        <p:blipFill rotWithShape="1">
          <a:blip r:embed="rId3">
            <a:alphaModFix/>
          </a:blip>
          <a:srcRect/>
          <a:stretch/>
        </p:blipFill>
        <p:spPr>
          <a:xfrm>
            <a:off x="6875906" y="5700150"/>
            <a:ext cx="320040" cy="320040"/>
          </a:xfrm>
          <a:prstGeom prst="rect">
            <a:avLst/>
          </a:prstGeom>
          <a:noFill/>
          <a:ln>
            <a:noFill/>
          </a:ln>
        </p:spPr>
      </p:pic>
      <p:pic>
        <p:nvPicPr>
          <p:cNvPr id="890" name="Google Shape;890;p18" descr="Grupp med människor"/>
          <p:cNvPicPr preferRelativeResize="0"/>
          <p:nvPr/>
        </p:nvPicPr>
        <p:blipFill rotWithShape="1">
          <a:blip r:embed="rId3">
            <a:alphaModFix/>
          </a:blip>
          <a:srcRect/>
          <a:stretch/>
        </p:blipFill>
        <p:spPr>
          <a:xfrm>
            <a:off x="7193803" y="5697965"/>
            <a:ext cx="320040" cy="320040"/>
          </a:xfrm>
          <a:prstGeom prst="rect">
            <a:avLst/>
          </a:prstGeom>
          <a:noFill/>
          <a:ln>
            <a:noFill/>
          </a:ln>
        </p:spPr>
      </p:pic>
      <p:pic>
        <p:nvPicPr>
          <p:cNvPr id="891" name="Google Shape;891;p18" descr="Grupp med människor"/>
          <p:cNvPicPr preferRelativeResize="0"/>
          <p:nvPr/>
        </p:nvPicPr>
        <p:blipFill rotWithShape="1">
          <a:blip r:embed="rId3">
            <a:alphaModFix/>
          </a:blip>
          <a:srcRect/>
          <a:stretch/>
        </p:blipFill>
        <p:spPr>
          <a:xfrm>
            <a:off x="7493559" y="5705864"/>
            <a:ext cx="320040" cy="320040"/>
          </a:xfrm>
          <a:prstGeom prst="rect">
            <a:avLst/>
          </a:prstGeom>
          <a:noFill/>
          <a:ln>
            <a:noFill/>
          </a:ln>
        </p:spPr>
      </p:pic>
      <p:pic>
        <p:nvPicPr>
          <p:cNvPr id="892" name="Google Shape;892;p18" descr="Grupp med människor"/>
          <p:cNvPicPr preferRelativeResize="0"/>
          <p:nvPr/>
        </p:nvPicPr>
        <p:blipFill rotWithShape="1">
          <a:blip r:embed="rId3">
            <a:alphaModFix/>
          </a:blip>
          <a:srcRect/>
          <a:stretch/>
        </p:blipFill>
        <p:spPr>
          <a:xfrm>
            <a:off x="7791172" y="5702756"/>
            <a:ext cx="320040" cy="320040"/>
          </a:xfrm>
          <a:prstGeom prst="rect">
            <a:avLst/>
          </a:prstGeom>
          <a:noFill/>
          <a:ln>
            <a:noFill/>
          </a:ln>
        </p:spPr>
      </p:pic>
      <p:pic>
        <p:nvPicPr>
          <p:cNvPr id="893" name="Google Shape;893;p18" descr="Grupp med människor"/>
          <p:cNvPicPr preferRelativeResize="0"/>
          <p:nvPr/>
        </p:nvPicPr>
        <p:blipFill rotWithShape="1">
          <a:blip r:embed="rId3">
            <a:alphaModFix/>
          </a:blip>
          <a:srcRect/>
          <a:stretch/>
        </p:blipFill>
        <p:spPr>
          <a:xfrm>
            <a:off x="8090062" y="5703371"/>
            <a:ext cx="320040" cy="320040"/>
          </a:xfrm>
          <a:prstGeom prst="rect">
            <a:avLst/>
          </a:prstGeom>
          <a:noFill/>
          <a:ln>
            <a:noFill/>
          </a:ln>
        </p:spPr>
      </p:pic>
      <p:pic>
        <p:nvPicPr>
          <p:cNvPr id="894" name="Google Shape;894;p18" descr="Grupp med människor"/>
          <p:cNvPicPr preferRelativeResize="0"/>
          <p:nvPr/>
        </p:nvPicPr>
        <p:blipFill rotWithShape="1">
          <a:blip r:embed="rId3">
            <a:alphaModFix/>
          </a:blip>
          <a:srcRect/>
          <a:stretch/>
        </p:blipFill>
        <p:spPr>
          <a:xfrm>
            <a:off x="8405815" y="5712840"/>
            <a:ext cx="320040" cy="320040"/>
          </a:xfrm>
          <a:prstGeom prst="rect">
            <a:avLst/>
          </a:prstGeom>
          <a:noFill/>
          <a:ln>
            <a:noFill/>
          </a:ln>
        </p:spPr>
      </p:pic>
      <p:pic>
        <p:nvPicPr>
          <p:cNvPr id="895" name="Google Shape;895;p18" descr="Grupp med människor"/>
          <p:cNvPicPr preferRelativeResize="0"/>
          <p:nvPr/>
        </p:nvPicPr>
        <p:blipFill rotWithShape="1">
          <a:blip r:embed="rId3">
            <a:alphaModFix/>
          </a:blip>
          <a:srcRect/>
          <a:stretch/>
        </p:blipFill>
        <p:spPr>
          <a:xfrm>
            <a:off x="8723712" y="5710655"/>
            <a:ext cx="320040" cy="320040"/>
          </a:xfrm>
          <a:prstGeom prst="rect">
            <a:avLst/>
          </a:prstGeom>
          <a:noFill/>
          <a:ln>
            <a:noFill/>
          </a:ln>
        </p:spPr>
      </p:pic>
      <p:pic>
        <p:nvPicPr>
          <p:cNvPr id="896" name="Google Shape;896;p18" descr="Grupp med människor"/>
          <p:cNvPicPr preferRelativeResize="0"/>
          <p:nvPr/>
        </p:nvPicPr>
        <p:blipFill rotWithShape="1">
          <a:blip r:embed="rId3">
            <a:alphaModFix/>
          </a:blip>
          <a:srcRect/>
          <a:stretch/>
        </p:blipFill>
        <p:spPr>
          <a:xfrm>
            <a:off x="9023468" y="5718554"/>
            <a:ext cx="320040" cy="320040"/>
          </a:xfrm>
          <a:prstGeom prst="rect">
            <a:avLst/>
          </a:prstGeom>
          <a:noFill/>
          <a:ln>
            <a:noFill/>
          </a:ln>
        </p:spPr>
      </p:pic>
      <p:pic>
        <p:nvPicPr>
          <p:cNvPr id="897" name="Google Shape;897;p18" descr="Grupp med människor"/>
          <p:cNvPicPr preferRelativeResize="0"/>
          <p:nvPr/>
        </p:nvPicPr>
        <p:blipFill rotWithShape="1">
          <a:blip r:embed="rId3">
            <a:alphaModFix/>
          </a:blip>
          <a:srcRect/>
          <a:stretch/>
        </p:blipFill>
        <p:spPr>
          <a:xfrm>
            <a:off x="9318071" y="5712840"/>
            <a:ext cx="320040" cy="320040"/>
          </a:xfrm>
          <a:prstGeom prst="rect">
            <a:avLst/>
          </a:prstGeom>
          <a:noFill/>
          <a:ln>
            <a:noFill/>
          </a:ln>
        </p:spPr>
      </p:pic>
      <p:pic>
        <p:nvPicPr>
          <p:cNvPr id="898" name="Google Shape;898;p18" descr="Grupp med människor"/>
          <p:cNvPicPr preferRelativeResize="0"/>
          <p:nvPr/>
        </p:nvPicPr>
        <p:blipFill rotWithShape="1">
          <a:blip r:embed="rId3">
            <a:alphaModFix/>
          </a:blip>
          <a:srcRect/>
          <a:stretch/>
        </p:blipFill>
        <p:spPr>
          <a:xfrm>
            <a:off x="9616961" y="5713455"/>
            <a:ext cx="320040" cy="320040"/>
          </a:xfrm>
          <a:prstGeom prst="rect">
            <a:avLst/>
          </a:prstGeom>
          <a:noFill/>
          <a:ln>
            <a:noFill/>
          </a:ln>
        </p:spPr>
      </p:pic>
      <p:pic>
        <p:nvPicPr>
          <p:cNvPr id="899" name="Google Shape;899;p18" descr="Grupp med människor"/>
          <p:cNvPicPr preferRelativeResize="0"/>
          <p:nvPr/>
        </p:nvPicPr>
        <p:blipFill rotWithShape="1">
          <a:blip r:embed="rId3">
            <a:alphaModFix/>
          </a:blip>
          <a:srcRect/>
          <a:stretch/>
        </p:blipFill>
        <p:spPr>
          <a:xfrm>
            <a:off x="9932714" y="5722924"/>
            <a:ext cx="320040" cy="320040"/>
          </a:xfrm>
          <a:prstGeom prst="rect">
            <a:avLst/>
          </a:prstGeom>
          <a:noFill/>
          <a:ln>
            <a:noFill/>
          </a:ln>
        </p:spPr>
      </p:pic>
      <p:pic>
        <p:nvPicPr>
          <p:cNvPr id="900" name="Google Shape;900;p18" descr="Grupp med människor"/>
          <p:cNvPicPr preferRelativeResize="0"/>
          <p:nvPr/>
        </p:nvPicPr>
        <p:blipFill rotWithShape="1">
          <a:blip r:embed="rId3">
            <a:alphaModFix/>
          </a:blip>
          <a:srcRect/>
          <a:stretch/>
        </p:blipFill>
        <p:spPr>
          <a:xfrm>
            <a:off x="10250611" y="5720739"/>
            <a:ext cx="320040" cy="320040"/>
          </a:xfrm>
          <a:prstGeom prst="rect">
            <a:avLst/>
          </a:prstGeom>
          <a:noFill/>
          <a:ln>
            <a:noFill/>
          </a:ln>
        </p:spPr>
      </p:pic>
      <p:pic>
        <p:nvPicPr>
          <p:cNvPr id="901" name="Google Shape;901;p18" descr="Grupp med människor"/>
          <p:cNvPicPr preferRelativeResize="0"/>
          <p:nvPr/>
        </p:nvPicPr>
        <p:blipFill rotWithShape="1">
          <a:blip r:embed="rId3">
            <a:alphaModFix/>
          </a:blip>
          <a:srcRect/>
          <a:stretch/>
        </p:blipFill>
        <p:spPr>
          <a:xfrm>
            <a:off x="11780520" y="5404983"/>
            <a:ext cx="320040" cy="320040"/>
          </a:xfrm>
          <a:prstGeom prst="rect">
            <a:avLst/>
          </a:prstGeom>
          <a:noFill/>
          <a:ln>
            <a:noFill/>
          </a:ln>
        </p:spPr>
      </p:pic>
      <p:pic>
        <p:nvPicPr>
          <p:cNvPr id="902" name="Google Shape;902;p18" descr="Grupp med människor"/>
          <p:cNvPicPr preferRelativeResize="0"/>
          <p:nvPr/>
        </p:nvPicPr>
        <p:blipFill rotWithShape="1">
          <a:blip r:embed="rId3">
            <a:alphaModFix/>
          </a:blip>
          <a:srcRect/>
          <a:stretch/>
        </p:blipFill>
        <p:spPr>
          <a:xfrm>
            <a:off x="11780520" y="5082103"/>
            <a:ext cx="320040" cy="320040"/>
          </a:xfrm>
          <a:prstGeom prst="rect">
            <a:avLst/>
          </a:prstGeom>
          <a:noFill/>
          <a:ln>
            <a:noFill/>
          </a:ln>
        </p:spPr>
      </p:pic>
      <p:sp>
        <p:nvSpPr>
          <p:cNvPr id="903" name="Google Shape;903;p18"/>
          <p:cNvSpPr txBox="1"/>
          <p:nvPr/>
        </p:nvSpPr>
        <p:spPr>
          <a:xfrm>
            <a:off x="1779495" y="2459550"/>
            <a:ext cx="9053400" cy="1938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sv-SE" sz="12000" b="0" i="0" u="none" strike="noStrike" cap="none">
                <a:solidFill>
                  <a:schemeClr val="lt1"/>
                </a:solidFill>
                <a:latin typeface="Helvetica Neue Light"/>
                <a:ea typeface="Helvetica Neue Light"/>
                <a:cs typeface="Helvetica Neue Light"/>
                <a:sym typeface="Helvetica Neue Light"/>
              </a:rPr>
              <a:t>8700 YRKEN</a:t>
            </a:r>
            <a:endParaRPr sz="1400" b="0" i="0" u="none" strike="noStrike" cap="none">
              <a:solidFill>
                <a:srgbClr val="000000"/>
              </a:solidFill>
              <a:latin typeface="Helvetica Neue Light"/>
              <a:ea typeface="Helvetica Neue Light"/>
              <a:cs typeface="Helvetica Neue Light"/>
              <a:sym typeface="Helvetica Neue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D9C2A7"/>
        </a:solidFill>
        <a:effectLst/>
      </p:bgPr>
    </p:bg>
    <p:spTree>
      <p:nvGrpSpPr>
        <p:cNvPr id="1" name="Shape 907"/>
        <p:cNvGrpSpPr/>
        <p:nvPr/>
      </p:nvGrpSpPr>
      <p:grpSpPr>
        <a:xfrm>
          <a:off x="0" y="0"/>
          <a:ext cx="0" cy="0"/>
          <a:chOff x="0" y="0"/>
          <a:chExt cx="0" cy="0"/>
        </a:xfrm>
      </p:grpSpPr>
      <p:pic>
        <p:nvPicPr>
          <p:cNvPr id="908" name="Google Shape;908;p21"/>
          <p:cNvPicPr preferRelativeResize="0"/>
          <p:nvPr/>
        </p:nvPicPr>
        <p:blipFill rotWithShape="1">
          <a:blip r:embed="rId3">
            <a:alphaModFix/>
          </a:blip>
          <a:srcRect/>
          <a:stretch/>
        </p:blipFill>
        <p:spPr>
          <a:xfrm>
            <a:off x="1398987" y="432722"/>
            <a:ext cx="9394025" cy="599255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D9CCC5"/>
        </a:solidFill>
        <a:effectLst/>
      </p:bgPr>
    </p:bg>
    <p:spTree>
      <p:nvGrpSpPr>
        <p:cNvPr id="1" name="Shape 913"/>
        <p:cNvGrpSpPr/>
        <p:nvPr/>
      </p:nvGrpSpPr>
      <p:grpSpPr>
        <a:xfrm>
          <a:off x="0" y="0"/>
          <a:ext cx="0" cy="0"/>
          <a:chOff x="0" y="0"/>
          <a:chExt cx="0" cy="0"/>
        </a:xfrm>
      </p:grpSpPr>
      <p:sp>
        <p:nvSpPr>
          <p:cNvPr id="914" name="Google Shape;914;p22"/>
          <p:cNvSpPr txBox="1"/>
          <p:nvPr/>
        </p:nvSpPr>
        <p:spPr>
          <a:xfrm>
            <a:off x="1365600" y="2828850"/>
            <a:ext cx="9460800" cy="120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0" i="0" u="none" strike="noStrike" cap="none">
                <a:solidFill>
                  <a:srgbClr val="8C7C5E"/>
                </a:solidFill>
                <a:latin typeface="Helvetica Neue Light"/>
                <a:ea typeface="Helvetica Neue Light"/>
                <a:cs typeface="Helvetica Neue Light"/>
                <a:sym typeface="Helvetica Neue Light"/>
              </a:rPr>
              <a:t>DAGENS WORKSHOP</a:t>
            </a:r>
            <a:endParaRPr sz="1400" b="0" i="0" u="none" strike="noStrike" cap="none">
              <a:solidFill>
                <a:srgbClr val="8C7C5E"/>
              </a:solidFill>
              <a:latin typeface="Helvetica Neue Light"/>
              <a:ea typeface="Helvetica Neue Light"/>
              <a:cs typeface="Helvetica Neue Light"/>
              <a:sym typeface="Helvetica Neue Light"/>
            </a:endParaRPr>
          </a:p>
        </p:txBody>
      </p:sp>
    </p:spTree>
  </p:cSld>
  <p:clrMapOvr>
    <a:masterClrMapping/>
  </p:clrMapOvr>
</p:sld>
</file>

<file path=ppt/theme/theme1.xml><?xml version="1.0" encoding="utf-8"?>
<a:theme xmlns:a="http://schemas.openxmlformats.org/drawingml/2006/main" name="Office-tema">
  <a:themeElements>
    <a:clrScheme name="Office-tema">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3693</Words>
  <Application>Microsoft Office PowerPoint</Application>
  <PresentationFormat>Bredbild</PresentationFormat>
  <Paragraphs>316</Paragraphs>
  <Slides>38</Slides>
  <Notes>38</Notes>
  <HiddenSlides>0</HiddenSlides>
  <MMClips>2</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38</vt:i4>
      </vt:variant>
    </vt:vector>
  </HeadingPairs>
  <TitlesOfParts>
    <vt:vector size="43" baseType="lpstr">
      <vt:lpstr>Helvetica Neue</vt:lpstr>
      <vt:lpstr>Helvetica Neue Light</vt:lpstr>
      <vt:lpstr>Arial</vt:lpstr>
      <vt:lpstr>Calibri</vt:lpstr>
      <vt:lpstr>Office-tema</vt:lpstr>
      <vt:lpstr>Nya Perspektiv – Nya Vägar Del 1</vt:lpstr>
      <vt:lpstr>VAD SKA VI GÖRA?                  HUR SKA VI GÖRA?</vt:lpstr>
      <vt:lpstr>PowerPoint-presentation</vt:lpstr>
      <vt:lpstr>PowerPoint-presentation</vt:lpstr>
      <vt:lpstr>  ARBETSMARKNADEN I SVERIGE  - JÄMSTÄLLT MEN SEGREGERAT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RAST?</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Nya Perspektiv – Nya Vägar Del 1</dc:title>
  <dc:creator>Malin Schaub;Boost by FCR</dc:creator>
  <cp:lastModifiedBy>Malin Schaub</cp:lastModifiedBy>
  <cp:revision>7</cp:revision>
  <dcterms:created xsi:type="dcterms:W3CDTF">2019-11-28T13:03:36Z</dcterms:created>
  <dcterms:modified xsi:type="dcterms:W3CDTF">2020-12-16T13:27:36Z</dcterms:modified>
  <cp:contentStatus>Slutgiltig</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